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2" r:id="rId3"/>
    <p:sldId id="263" r:id="rId4"/>
    <p:sldId id="270" r:id="rId5"/>
    <p:sldId id="257" r:id="rId6"/>
    <p:sldId id="259" r:id="rId7"/>
    <p:sldId id="275" r:id="rId8"/>
    <p:sldId id="271" r:id="rId9"/>
    <p:sldId id="264" r:id="rId10"/>
    <p:sldId id="274" r:id="rId11"/>
    <p:sldId id="261" r:id="rId12"/>
    <p:sldId id="279" r:id="rId13"/>
    <p:sldId id="276" r:id="rId14"/>
    <p:sldId id="268" r:id="rId15"/>
    <p:sldId id="272"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22" d="100"/>
          <a:sy n="122" d="100"/>
        </p:scale>
        <p:origin x="-26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Haywood%20Phthisic\Documents\Association%20File\NRCA%20Nitrogen%20Data\Neuse%20TN%20SR%20w%20rain%20data%201220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1173129838835773"/>
          <c:y val="0.14218152062744388"/>
          <c:w val="0.77802882770864812"/>
          <c:h val="0.72952398995497458"/>
        </c:manualLayout>
      </c:layout>
      <c:lineChart>
        <c:grouping val="standard"/>
        <c:ser>
          <c:idx val="0"/>
          <c:order val="0"/>
          <c:tx>
            <c:v>Estuary TN Limit </c:v>
          </c:tx>
          <c:marker>
            <c:symbol val="none"/>
          </c:marker>
          <c:cat>
            <c:numRef>
              <c:f>Sheet1!$A$6:$A$20</c:f>
              <c:numCache>
                <c:formatCode>General</c:formatCode>
                <c:ptCount val="15"/>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pt idx="14">
                  <c:v>2009</c:v>
                </c:pt>
              </c:numCache>
            </c:numRef>
          </c:cat>
          <c:val>
            <c:numRef>
              <c:f>Sheet1!$B$6:$B$20</c:f>
              <c:numCache>
                <c:formatCode>#,##0.00</c:formatCode>
                <c:ptCount val="15"/>
                <c:pt idx="0">
                  <c:v>6.75</c:v>
                </c:pt>
                <c:pt idx="1">
                  <c:v>6.75</c:v>
                </c:pt>
                <c:pt idx="2">
                  <c:v>6.75</c:v>
                </c:pt>
                <c:pt idx="3">
                  <c:v>6.75</c:v>
                </c:pt>
                <c:pt idx="4">
                  <c:v>6.75</c:v>
                </c:pt>
                <c:pt idx="5">
                  <c:v>6.75</c:v>
                </c:pt>
                <c:pt idx="6">
                  <c:v>6.75</c:v>
                </c:pt>
                <c:pt idx="7">
                  <c:v>6.75</c:v>
                </c:pt>
                <c:pt idx="8">
                  <c:v>6.75</c:v>
                </c:pt>
                <c:pt idx="9">
                  <c:v>6.75</c:v>
                </c:pt>
                <c:pt idx="10">
                  <c:v>6.75</c:v>
                </c:pt>
                <c:pt idx="11">
                  <c:v>6.75</c:v>
                </c:pt>
                <c:pt idx="12">
                  <c:v>6.75</c:v>
                </c:pt>
                <c:pt idx="13">
                  <c:v>6.75</c:v>
                </c:pt>
                <c:pt idx="14">
                  <c:v>6.75</c:v>
                </c:pt>
              </c:numCache>
            </c:numRef>
          </c:val>
        </c:ser>
        <c:ser>
          <c:idx val="1"/>
          <c:order val="1"/>
          <c:tx>
            <c:v>Streets Ferry TN Load</c:v>
          </c:tx>
          <c:marker>
            <c:symbol val="none"/>
          </c:marker>
          <c:cat>
            <c:numRef>
              <c:f>Sheet1!$A$6:$A$20</c:f>
              <c:numCache>
                <c:formatCode>General</c:formatCode>
                <c:ptCount val="15"/>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pt idx="14">
                  <c:v>2009</c:v>
                </c:pt>
              </c:numCache>
            </c:numRef>
          </c:cat>
          <c:val>
            <c:numRef>
              <c:f>Sheet1!$D$6:$D$20</c:f>
              <c:numCache>
                <c:formatCode>#,##0.0000</c:formatCode>
                <c:ptCount val="15"/>
                <c:pt idx="0">
                  <c:v>10.903</c:v>
                </c:pt>
                <c:pt idx="1">
                  <c:v>14.222</c:v>
                </c:pt>
                <c:pt idx="2">
                  <c:v>7.1029999999999855</c:v>
                </c:pt>
                <c:pt idx="3">
                  <c:v>12.458</c:v>
                </c:pt>
                <c:pt idx="4">
                  <c:v>14.784000000000001</c:v>
                </c:pt>
                <c:pt idx="5">
                  <c:v>8.5020000000000007</c:v>
                </c:pt>
                <c:pt idx="6">
                  <c:v>5.8679999999999755</c:v>
                </c:pt>
                <c:pt idx="7">
                  <c:v>5.7779999999999996</c:v>
                </c:pt>
                <c:pt idx="8">
                  <c:v>13.885000000000026</c:v>
                </c:pt>
                <c:pt idx="9">
                  <c:v>7.6599999999999975</c:v>
                </c:pt>
                <c:pt idx="10">
                  <c:v>6.0449999999999955</c:v>
                </c:pt>
                <c:pt idx="11">
                  <c:v>8.8110000000000035</c:v>
                </c:pt>
                <c:pt idx="12">
                  <c:v>5.1459999999999955</c:v>
                </c:pt>
                <c:pt idx="13">
                  <c:v>5.8529999999999855</c:v>
                </c:pt>
                <c:pt idx="14">
                  <c:v>7.1360000000000001</c:v>
                </c:pt>
              </c:numCache>
            </c:numRef>
          </c:val>
        </c:ser>
        <c:ser>
          <c:idx val="3"/>
          <c:order val="3"/>
          <c:tx>
            <c:v>NRCA TN to Estuary</c:v>
          </c:tx>
          <c:marker>
            <c:symbol val="none"/>
          </c:marker>
          <c:val>
            <c:numRef>
              <c:f>Sheet1!$C$6:$C$20</c:f>
              <c:numCache>
                <c:formatCode>#,##0.0000</c:formatCode>
                <c:ptCount val="15"/>
                <c:pt idx="0">
                  <c:v>1.7840000000000054</c:v>
                </c:pt>
                <c:pt idx="1">
                  <c:v>1.7409999999999988</c:v>
                </c:pt>
                <c:pt idx="2">
                  <c:v>1.653</c:v>
                </c:pt>
                <c:pt idx="3">
                  <c:v>1.3879999999999935</c:v>
                </c:pt>
                <c:pt idx="4">
                  <c:v>1.123</c:v>
                </c:pt>
                <c:pt idx="5">
                  <c:v>1.056</c:v>
                </c:pt>
                <c:pt idx="6">
                  <c:v>0.90700000000000003</c:v>
                </c:pt>
                <c:pt idx="7">
                  <c:v>0.79800000000000004</c:v>
                </c:pt>
                <c:pt idx="8">
                  <c:v>0.77200000000000091</c:v>
                </c:pt>
                <c:pt idx="9">
                  <c:v>0.55900000000000005</c:v>
                </c:pt>
                <c:pt idx="10">
                  <c:v>0.55700000000000005</c:v>
                </c:pt>
                <c:pt idx="11">
                  <c:v>0.54200000000000004</c:v>
                </c:pt>
                <c:pt idx="12">
                  <c:v>0.46100000000000002</c:v>
                </c:pt>
                <c:pt idx="13">
                  <c:v>0.49000000000000032</c:v>
                </c:pt>
                <c:pt idx="14">
                  <c:v>0.49800000000000144</c:v>
                </c:pt>
              </c:numCache>
            </c:numRef>
          </c:val>
        </c:ser>
        <c:marker val="1"/>
        <c:axId val="56595584"/>
        <c:axId val="56597120"/>
      </c:lineChart>
      <c:lineChart>
        <c:grouping val="standard"/>
        <c:ser>
          <c:idx val="2"/>
          <c:order val="2"/>
          <c:tx>
            <c:v>CCP Rainfall</c:v>
          </c:tx>
          <c:marker>
            <c:symbol val="none"/>
          </c:marker>
          <c:val>
            <c:numRef>
              <c:f>Sheet1!$E$6:$E$20</c:f>
              <c:numCache>
                <c:formatCode>0.0</c:formatCode>
                <c:ptCount val="15"/>
                <c:pt idx="0">
                  <c:v>54.3</c:v>
                </c:pt>
                <c:pt idx="1">
                  <c:v>59.2</c:v>
                </c:pt>
                <c:pt idx="2">
                  <c:v>46</c:v>
                </c:pt>
                <c:pt idx="3">
                  <c:v>59.2</c:v>
                </c:pt>
                <c:pt idx="4">
                  <c:v>60.1</c:v>
                </c:pt>
                <c:pt idx="5">
                  <c:v>51.9</c:v>
                </c:pt>
                <c:pt idx="6">
                  <c:v>38.9</c:v>
                </c:pt>
                <c:pt idx="7">
                  <c:v>52.2</c:v>
                </c:pt>
                <c:pt idx="8">
                  <c:v>69.2</c:v>
                </c:pt>
                <c:pt idx="9">
                  <c:v>49.6</c:v>
                </c:pt>
                <c:pt idx="10">
                  <c:v>58.5</c:v>
                </c:pt>
                <c:pt idx="11">
                  <c:v>54.7</c:v>
                </c:pt>
                <c:pt idx="12">
                  <c:v>40.4</c:v>
                </c:pt>
                <c:pt idx="13">
                  <c:v>46.4</c:v>
                </c:pt>
                <c:pt idx="14">
                  <c:v>54.1</c:v>
                </c:pt>
              </c:numCache>
            </c:numRef>
          </c:val>
        </c:ser>
        <c:marker val="1"/>
        <c:axId val="56620928"/>
        <c:axId val="56619392"/>
      </c:lineChart>
      <c:dateAx>
        <c:axId val="56595584"/>
        <c:scaling>
          <c:orientation val="minMax"/>
          <c:max val="15"/>
        </c:scaling>
        <c:axPos val="b"/>
        <c:majorGridlines>
          <c:spPr>
            <a:ln>
              <a:solidFill>
                <a:srgbClr val="4F81BD">
                  <a:alpha val="10000"/>
                </a:srgbClr>
              </a:solidFill>
            </a:ln>
          </c:spPr>
        </c:majorGridlines>
        <c:numFmt formatCode="General" sourceLinked="1"/>
        <c:majorTickMark val="none"/>
        <c:tickLblPos val="nextTo"/>
        <c:spPr>
          <a:noFill/>
          <a:ln>
            <a:noFill/>
          </a:ln>
        </c:spPr>
        <c:crossAx val="56597120"/>
        <c:crossesAt val="0"/>
        <c:auto val="1"/>
        <c:lblOffset val="100"/>
        <c:baseTimeUnit val="days"/>
        <c:majorUnit val="2"/>
        <c:majorTimeUnit val="years"/>
        <c:minorUnit val="1"/>
        <c:minorTimeUnit val="years"/>
      </c:dateAx>
      <c:valAx>
        <c:axId val="56597120"/>
        <c:scaling>
          <c:orientation val="minMax"/>
          <c:max val="20"/>
          <c:min val="0"/>
        </c:scaling>
        <c:axPos val="l"/>
        <c:majorGridlines/>
        <c:numFmt formatCode="General" sourceLinked="0"/>
        <c:majorTickMark val="none"/>
        <c:tickLblPos val="nextTo"/>
        <c:crossAx val="56595584"/>
        <c:crosses val="autoZero"/>
        <c:crossBetween val="midCat"/>
        <c:majorUnit val="2"/>
        <c:minorUnit val="0.5"/>
      </c:valAx>
      <c:valAx>
        <c:axId val="56619392"/>
        <c:scaling>
          <c:orientation val="minMax"/>
          <c:max val="70"/>
          <c:min val="0"/>
        </c:scaling>
        <c:axPos val="r"/>
        <c:numFmt formatCode="General" sourceLinked="0"/>
        <c:tickLblPos val="nextTo"/>
        <c:crossAx val="56620928"/>
        <c:crosses val="max"/>
        <c:crossBetween val="between"/>
        <c:majorUnit val="10"/>
        <c:minorUnit val="1"/>
      </c:valAx>
      <c:catAx>
        <c:axId val="56620928"/>
        <c:scaling>
          <c:orientation val="minMax"/>
        </c:scaling>
        <c:delete val="1"/>
        <c:axPos val="b"/>
        <c:numFmt formatCode="General" sourceLinked="1"/>
        <c:tickLblPos val="none"/>
        <c:crossAx val="56619392"/>
        <c:crosses val="autoZero"/>
        <c:auto val="1"/>
        <c:lblAlgn val="ctr"/>
        <c:lblOffset val="100"/>
      </c:catAx>
    </c:plotArea>
    <c:legend>
      <c:legendPos val="b"/>
      <c:layout/>
    </c:legend>
    <c:plotVisOnly val="1"/>
  </c:chart>
  <c:externalData r:id="rId1"/>
  <c:userShapes r:id="rId2"/>
</c:chartSpace>
</file>

<file path=ppt/drawings/drawing1.xml><?xml version="1.0" encoding="utf-8"?>
<c:userShapes xmlns:c="http://schemas.openxmlformats.org/drawingml/2006/chart">
  <cdr:relSizeAnchor xmlns:cdr="http://schemas.openxmlformats.org/drawingml/2006/chartDrawing">
    <cdr:from>
      <cdr:x>0.03691</cdr:x>
      <cdr:y>0.29319</cdr:y>
    </cdr:from>
    <cdr:to>
      <cdr:x>0.07606</cdr:x>
      <cdr:y>0.6262</cdr:y>
    </cdr:to>
    <cdr:sp macro="" textlink="">
      <cdr:nvSpPr>
        <cdr:cNvPr id="2" name="TextBox 1"/>
        <cdr:cNvSpPr txBox="1"/>
      </cdr:nvSpPr>
      <cdr:spPr>
        <a:xfrm xmlns:a="http://schemas.openxmlformats.org/drawingml/2006/main" rot="16200000">
          <a:off x="-469275" y="2559591"/>
          <a:ext cx="1985588" cy="36283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a:t> Total Nitrogen (million lbs.)</a:t>
          </a:r>
        </a:p>
      </cdr:txBody>
    </cdr:sp>
  </cdr:relSizeAnchor>
  <cdr:relSizeAnchor xmlns:cdr="http://schemas.openxmlformats.org/drawingml/2006/chartDrawing">
    <cdr:from>
      <cdr:x>0.27629</cdr:x>
      <cdr:y>0.04712</cdr:y>
    </cdr:from>
    <cdr:to>
      <cdr:x>0.71477</cdr:x>
      <cdr:y>0.12915</cdr:y>
    </cdr:to>
    <cdr:sp macro="" textlink="">
      <cdr:nvSpPr>
        <cdr:cNvPr id="3" name="TextBox 2"/>
        <cdr:cNvSpPr txBox="1"/>
      </cdr:nvSpPr>
      <cdr:spPr>
        <a:xfrm xmlns:a="http://schemas.openxmlformats.org/drawingml/2006/main">
          <a:off x="2352675" y="257176"/>
          <a:ext cx="3733799" cy="44767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a:t>Total Nitrogen Loading at Streets Ferry</a:t>
          </a:r>
        </a:p>
      </cdr:txBody>
    </cdr:sp>
  </cdr:relSizeAnchor>
  <cdr:relSizeAnchor xmlns:cdr="http://schemas.openxmlformats.org/drawingml/2006/chartDrawing">
    <cdr:from>
      <cdr:x>0.93177</cdr:x>
      <cdr:y>0.35777</cdr:y>
    </cdr:from>
    <cdr:to>
      <cdr:x>1</cdr:x>
      <cdr:y>0.7644</cdr:y>
    </cdr:to>
    <cdr:sp macro="" textlink="">
      <cdr:nvSpPr>
        <cdr:cNvPr id="4" name="TextBox 3"/>
        <cdr:cNvSpPr txBox="1"/>
      </cdr:nvSpPr>
      <cdr:spPr>
        <a:xfrm xmlns:a="http://schemas.openxmlformats.org/drawingml/2006/main" rot="5400000">
          <a:off x="7115173" y="2771780"/>
          <a:ext cx="2219327" cy="5810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0.91275</cdr:x>
      <cdr:y>0.47819</cdr:y>
    </cdr:from>
    <cdr:to>
      <cdr:x>1</cdr:x>
      <cdr:y>0.64572</cdr:y>
    </cdr:to>
    <cdr:sp macro="" textlink="">
      <cdr:nvSpPr>
        <cdr:cNvPr id="5" name="TextBox 4"/>
        <cdr:cNvSpPr txBox="1"/>
      </cdr:nvSpPr>
      <cdr:spPr>
        <a:xfrm xmlns:a="http://schemas.openxmlformats.org/drawingml/2006/main" rot="5400000">
          <a:off x="7686674" y="2695576"/>
          <a:ext cx="914400" cy="74294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0.92506</cdr:x>
      <cdr:y>0.26004</cdr:y>
    </cdr:from>
    <cdr:to>
      <cdr:x>0.97092</cdr:x>
      <cdr:y>0.67365</cdr:y>
    </cdr:to>
    <cdr:sp macro="" textlink="">
      <cdr:nvSpPr>
        <cdr:cNvPr id="6" name="TextBox 5"/>
        <cdr:cNvSpPr txBox="1"/>
      </cdr:nvSpPr>
      <cdr:spPr>
        <a:xfrm xmlns:a="http://schemas.openxmlformats.org/drawingml/2006/main" rot="5400000">
          <a:off x="6943727" y="2352679"/>
          <a:ext cx="2257421" cy="39052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a:t>Central Coast Plain Rainfall (inches)</a:t>
          </a:r>
        </a:p>
      </cdr:txBody>
    </cdr:sp>
  </cdr:relSizeAnchor>
  <cdr:relSizeAnchor xmlns:cdr="http://schemas.openxmlformats.org/drawingml/2006/chartDrawing">
    <cdr:from>
      <cdr:x>0.11504</cdr:x>
      <cdr:y>0.75559</cdr:y>
    </cdr:from>
    <cdr:to>
      <cdr:x>0.16814</cdr:x>
      <cdr:y>0.79393</cdr:y>
    </cdr:to>
    <cdr:sp macro="" textlink="">
      <cdr:nvSpPr>
        <cdr:cNvPr id="8" name="Straight Arrow Connector 7"/>
        <cdr:cNvSpPr/>
      </cdr:nvSpPr>
      <cdr:spPr>
        <a:xfrm xmlns:a="http://schemas.openxmlformats.org/drawingml/2006/main" flipH="1">
          <a:off x="990599" y="4505326"/>
          <a:ext cx="457200" cy="228600"/>
        </a:xfrm>
        <a:prstGeom xmlns:a="http://schemas.openxmlformats.org/drawingml/2006/main" prst="straightConnector1">
          <a:avLst/>
        </a:prstGeom>
        <a:ln xmlns:a="http://schemas.openxmlformats.org/drawingml/2006/main">
          <a:solidFill>
            <a:schemeClr val="tx1"/>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0.76991</cdr:x>
      <cdr:y>0.74281</cdr:y>
    </cdr:from>
    <cdr:to>
      <cdr:x>0.87611</cdr:x>
      <cdr:y>0.79393</cdr:y>
    </cdr:to>
    <cdr:sp macro="" textlink="">
      <cdr:nvSpPr>
        <cdr:cNvPr id="9" name="TextBox 8"/>
        <cdr:cNvSpPr txBox="1"/>
      </cdr:nvSpPr>
      <cdr:spPr>
        <a:xfrm xmlns:a="http://schemas.openxmlformats.org/drawingml/2006/main">
          <a:off x="6629399" y="4429126"/>
          <a:ext cx="9144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584,000 lbs.</a:t>
          </a:r>
          <a:endParaRPr lang="en-US" sz="1100" dirty="0"/>
        </a:p>
      </cdr:txBody>
    </cdr:sp>
  </cdr:relSizeAnchor>
  <cdr:relSizeAnchor xmlns:cdr="http://schemas.openxmlformats.org/drawingml/2006/chartDrawing">
    <cdr:from>
      <cdr:x>0.82301</cdr:x>
      <cdr:y>0.79393</cdr:y>
    </cdr:from>
    <cdr:to>
      <cdr:x>0.88496</cdr:x>
      <cdr:y>0.84505</cdr:y>
    </cdr:to>
    <cdr:sp macro="" textlink="">
      <cdr:nvSpPr>
        <cdr:cNvPr id="11" name="Straight Arrow Connector 10"/>
        <cdr:cNvSpPr/>
      </cdr:nvSpPr>
      <cdr:spPr>
        <a:xfrm xmlns:a="http://schemas.openxmlformats.org/drawingml/2006/main">
          <a:off x="7086599" y="4733926"/>
          <a:ext cx="533400" cy="304800"/>
        </a:xfrm>
        <a:prstGeom xmlns:a="http://schemas.openxmlformats.org/drawingml/2006/main" prst="straightConnector1">
          <a:avLst/>
        </a:prstGeom>
        <a:ln xmlns:a="http://schemas.openxmlformats.org/drawingml/2006/main">
          <a:solidFill>
            <a:schemeClr val="tx1"/>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28A5692-ECC8-43AD-80E9-31B89BF15AA3}" type="datetimeFigureOut">
              <a:rPr lang="en-US"/>
              <a:pPr>
                <a:defRPr/>
              </a:pPr>
              <a:t>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FE071DD-07C8-42EC-BE78-EB85C22DDCC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6659" name="Rectangle 3"/>
          <p:cNvSpPr>
            <a:spLocks noGrp="1" noChangeArrowheads="1"/>
          </p:cNvSpPr>
          <p:nvPr>
            <p:ph type="body" idx="1"/>
          </p:nvPr>
        </p:nvSpPr>
        <p:spPr>
          <a:xfrm>
            <a:off x="914400" y="3776663"/>
            <a:ext cx="5029200" cy="4681537"/>
          </a:xfrm>
        </p:spPr>
        <p:txBody>
          <a:bodyPr>
            <a:normAutofit fontScale="92500"/>
          </a:bodyPr>
          <a:lstStyle/>
          <a:p>
            <a:pPr eaLnBrk="1" fontAlgn="auto" hangingPunct="1">
              <a:spcBef>
                <a:spcPts val="0"/>
              </a:spcBef>
              <a:spcAft>
                <a:spcPts val="0"/>
              </a:spcAft>
              <a:defRPr/>
            </a:pPr>
            <a:r>
              <a:rPr lang="en-US" sz="1000" dirty="0">
                <a:latin typeface="Tahoma" pitchFamily="34" charset="0"/>
                <a:cs typeface="Tahoma" pitchFamily="34" charset="0"/>
              </a:rPr>
              <a:t>Neuse is one of 17 river basins, one of only four contained entirely within the state - in that regard, much simpler than what some of you are facing.</a:t>
            </a:r>
            <a:br>
              <a:rPr lang="en-US" sz="1000" dirty="0">
                <a:latin typeface="Tahoma" pitchFamily="34" charset="0"/>
                <a:cs typeface="Tahoma" pitchFamily="34" charset="0"/>
              </a:rPr>
            </a:br>
            <a:endParaRPr lang="en-US" sz="1000" dirty="0">
              <a:latin typeface="Tahoma" pitchFamily="34" charset="0"/>
              <a:cs typeface="Tahoma" pitchFamily="34" charset="0"/>
            </a:endParaRPr>
          </a:p>
          <a:p>
            <a:pPr eaLnBrk="1" fontAlgn="auto" hangingPunct="1">
              <a:spcBef>
                <a:spcPts val="0"/>
              </a:spcBef>
              <a:spcAft>
                <a:spcPts val="0"/>
              </a:spcAft>
              <a:defRPr/>
            </a:pPr>
            <a:r>
              <a:rPr lang="en-US" sz="1000" dirty="0">
                <a:latin typeface="Tahoma" pitchFamily="34" charset="0"/>
                <a:cs typeface="Tahoma" pitchFamily="34" charset="0"/>
              </a:rPr>
              <a:t>The basin stretches 200 miles from the central Piedmont to the Pamlico Sound. </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	- drains 6,200 sq. mi. </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Just upstream of Raleigh is Falls Dam, the divide between the upper and lower basin. </a:t>
            </a:r>
          </a:p>
          <a:p>
            <a:pPr eaLnBrk="1" fontAlgn="auto" hangingPunct="1">
              <a:lnSpc>
                <a:spcPct val="120000"/>
              </a:lnSpc>
              <a:spcBef>
                <a:spcPts val="0"/>
              </a:spcBef>
              <a:spcAft>
                <a:spcPts val="0"/>
              </a:spcAft>
              <a:defRPr/>
            </a:pPr>
            <a:endParaRPr lang="en-US" sz="1000" dirty="0">
              <a:latin typeface="Tahoma" pitchFamily="34" charset="0"/>
              <a:cs typeface="Tahoma" pitchFamily="34" charset="0"/>
            </a:endParaRPr>
          </a:p>
          <a:p>
            <a:pPr eaLnBrk="1" fontAlgn="auto" hangingPunct="1">
              <a:lnSpc>
                <a:spcPct val="120000"/>
              </a:lnSpc>
              <a:spcBef>
                <a:spcPts val="0"/>
              </a:spcBef>
              <a:spcAft>
                <a:spcPts val="0"/>
              </a:spcAft>
              <a:defRPr/>
            </a:pPr>
            <a:r>
              <a:rPr lang="en-US" sz="1000" dirty="0">
                <a:latin typeface="Tahoma" pitchFamily="34" charset="0"/>
                <a:cs typeface="Tahoma" pitchFamily="34" charset="0"/>
              </a:rPr>
              <a:t>Falls Lake reservoir is a popular recreation area and the main water source for Raleigh. Was impounded in the early ‘80s.</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	- 20 sq. mi. </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	- about 25 miles from end to end</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In this upper portion, we have</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	- Durham, home of Duke University</a:t>
            </a:r>
          </a:p>
          <a:p>
            <a:pPr eaLnBrk="1" fontAlgn="auto" hangingPunct="1">
              <a:lnSpc>
                <a:spcPct val="120000"/>
              </a:lnSpc>
              <a:spcBef>
                <a:spcPts val="0"/>
              </a:spcBef>
              <a:spcAft>
                <a:spcPts val="0"/>
              </a:spcAft>
              <a:defRPr/>
            </a:pPr>
            <a:r>
              <a:rPr lang="en-US" sz="1000" dirty="0">
                <a:latin typeface="Tahoma" pitchFamily="34" charset="0"/>
                <a:cs typeface="Tahoma" pitchFamily="34" charset="0"/>
              </a:rPr>
              <a:t>	- Research Triangle Park</a:t>
            </a:r>
          </a:p>
          <a:p>
            <a:pPr eaLnBrk="1" fontAlgn="auto" hangingPunct="1">
              <a:lnSpc>
                <a:spcPct val="120000"/>
              </a:lnSpc>
              <a:spcBef>
                <a:spcPts val="0"/>
              </a:spcBef>
              <a:spcAft>
                <a:spcPts val="0"/>
              </a:spcAft>
              <a:defRPr/>
            </a:pPr>
            <a:endParaRPr lang="en-US" sz="1000" dirty="0">
              <a:latin typeface="Tahoma" pitchFamily="34" charset="0"/>
              <a:cs typeface="Tahoma" pitchFamily="34" charset="0"/>
            </a:endParaRPr>
          </a:p>
          <a:p>
            <a:pPr eaLnBrk="1" fontAlgn="auto" hangingPunct="1">
              <a:lnSpc>
                <a:spcPct val="120000"/>
              </a:lnSpc>
              <a:spcBef>
                <a:spcPts val="0"/>
              </a:spcBef>
              <a:spcAft>
                <a:spcPts val="0"/>
              </a:spcAft>
              <a:defRPr/>
            </a:pPr>
            <a:r>
              <a:rPr lang="en-US" sz="1000" dirty="0">
                <a:latin typeface="Tahoma" pitchFamily="34" charset="0"/>
                <a:cs typeface="Tahoma" pitchFamily="34" charset="0"/>
              </a:rPr>
              <a:t>Downstream of Raleigh, the river drops to the relatively flat coastal plan and so does not move especially fast (~18 mi./day). Some of the mid and lower portions of the basin, especially in the tributaries, are swampy in nature.</a:t>
            </a:r>
          </a:p>
          <a:p>
            <a:pPr eaLnBrk="1" fontAlgn="auto" hangingPunct="1">
              <a:lnSpc>
                <a:spcPct val="120000"/>
              </a:lnSpc>
              <a:spcBef>
                <a:spcPts val="0"/>
              </a:spcBef>
              <a:spcAft>
                <a:spcPts val="0"/>
              </a:spcAft>
              <a:defRPr/>
            </a:pPr>
            <a:endParaRPr lang="en-US" sz="1000" dirty="0">
              <a:latin typeface="Tahoma" pitchFamily="34" charset="0"/>
              <a:cs typeface="Tahoma" pitchFamily="34" charset="0"/>
            </a:endParaRPr>
          </a:p>
          <a:p>
            <a:pPr eaLnBrk="1" fontAlgn="auto" hangingPunct="1">
              <a:lnSpc>
                <a:spcPct val="120000"/>
              </a:lnSpc>
              <a:spcBef>
                <a:spcPts val="0"/>
              </a:spcBef>
              <a:spcAft>
                <a:spcPts val="0"/>
              </a:spcAft>
              <a:defRPr/>
            </a:pPr>
            <a:r>
              <a:rPr lang="en-US" sz="1000" dirty="0">
                <a:latin typeface="Tahoma" pitchFamily="34" charset="0"/>
                <a:cs typeface="Tahoma" pitchFamily="34" charset="0"/>
              </a:rPr>
              <a:t>Near New Bern, the river spreads out to become a broad, shallow estuary (avg. 15 ft. deep) and slows further. The Pamlico Sound is bound on the east by the Outer Banks, so</a:t>
            </a:r>
          </a:p>
          <a:p>
            <a:pPr eaLnBrk="1" fontAlgn="auto" hangingPunct="1">
              <a:lnSpc>
                <a:spcPct val="120000"/>
              </a:lnSpc>
              <a:spcBef>
                <a:spcPts val="0"/>
              </a:spcBef>
              <a:spcAft>
                <a:spcPts val="0"/>
              </a:spcAft>
              <a:buFontTx/>
              <a:buChar char="•"/>
              <a:defRPr/>
            </a:pPr>
            <a:r>
              <a:rPr lang="en-US" sz="1000" dirty="0">
                <a:latin typeface="Tahoma" pitchFamily="34" charset="0"/>
                <a:cs typeface="Tahoma" pitchFamily="34" charset="0"/>
              </a:rPr>
              <a:t>  flushing in the Neuse estuary is poor, </a:t>
            </a:r>
          </a:p>
          <a:p>
            <a:pPr eaLnBrk="1" fontAlgn="auto" hangingPunct="1">
              <a:lnSpc>
                <a:spcPct val="120000"/>
              </a:lnSpc>
              <a:spcBef>
                <a:spcPts val="0"/>
              </a:spcBef>
              <a:spcAft>
                <a:spcPts val="0"/>
              </a:spcAft>
              <a:buFontTx/>
              <a:buChar char="•"/>
              <a:defRPr/>
            </a:pPr>
            <a:r>
              <a:rPr lang="en-US" sz="1000" dirty="0">
                <a:latin typeface="Tahoma" pitchFamily="34" charset="0"/>
                <a:cs typeface="Tahoma" pitchFamily="34" charset="0"/>
              </a:rPr>
              <a:t>  </a:t>
            </a:r>
            <a:r>
              <a:rPr lang="en-US" sz="1000" dirty="0" err="1">
                <a:latin typeface="Tahoma" pitchFamily="34" charset="0"/>
                <a:cs typeface="Tahoma" pitchFamily="34" charset="0"/>
              </a:rPr>
              <a:t>eutrophication</a:t>
            </a:r>
            <a:r>
              <a:rPr lang="en-US" sz="1000" dirty="0">
                <a:latin typeface="Tahoma" pitchFamily="34" charset="0"/>
                <a:cs typeface="Tahoma" pitchFamily="34" charset="0"/>
              </a:rPr>
              <a:t> creates low D.O. conditions, and </a:t>
            </a:r>
          </a:p>
          <a:p>
            <a:pPr eaLnBrk="1" fontAlgn="auto" hangingPunct="1">
              <a:lnSpc>
                <a:spcPct val="120000"/>
              </a:lnSpc>
              <a:spcBef>
                <a:spcPts val="0"/>
              </a:spcBef>
              <a:spcAft>
                <a:spcPts val="0"/>
              </a:spcAft>
              <a:buFontTx/>
              <a:buChar char="•"/>
              <a:defRPr/>
            </a:pPr>
            <a:r>
              <a:rPr lang="en-US" sz="1000" dirty="0">
                <a:latin typeface="Tahoma" pitchFamily="34" charset="0"/>
                <a:cs typeface="Tahoma" pitchFamily="34" charset="0"/>
              </a:rPr>
              <a:t>  fish kills have occurred.</a:t>
            </a:r>
          </a:p>
          <a:p>
            <a:pPr eaLnBrk="1" fontAlgn="auto" hangingPunct="1">
              <a:lnSpc>
                <a:spcPct val="120000"/>
              </a:lnSpc>
              <a:spcBef>
                <a:spcPts val="0"/>
              </a:spcBef>
              <a:spcAft>
                <a:spcPts val="0"/>
              </a:spcAft>
              <a:defRPr/>
            </a:pPr>
            <a:endParaRPr lang="en-US" sz="1000" dirty="0">
              <a:latin typeface="Tahoma" pitchFamily="34" charset="0"/>
              <a:cs typeface="Tahoma" pitchFamily="34" charset="0"/>
            </a:endParaRPr>
          </a:p>
          <a:p>
            <a:pPr eaLnBrk="1" fontAlgn="auto" hangingPunct="1">
              <a:lnSpc>
                <a:spcPct val="120000"/>
              </a:lnSpc>
              <a:spcBef>
                <a:spcPts val="0"/>
              </a:spcBef>
              <a:spcAft>
                <a:spcPts val="0"/>
              </a:spcAft>
              <a:defRPr/>
            </a:pPr>
            <a:r>
              <a:rPr lang="en-US" sz="1000" dirty="0">
                <a:latin typeface="Tahoma" pitchFamily="34" charset="0"/>
                <a:cs typeface="Tahoma" pitchFamily="34" charset="0"/>
              </a:rPr>
              <a:t>A series of major fish kills in the estuary in the late summer and fall of 1995 prompted legislative action that led to adoption of a comprehensive Nutrient Management Strategy for the basin.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bwMode="auto">
          <a:xfrm>
            <a:off x="1152525" y="693738"/>
            <a:ext cx="4554538" cy="3416300"/>
          </a:xfrm>
          <a:noFill/>
          <a:ln cap="flat">
            <a:solidFill>
              <a:srgbClr val="000000"/>
            </a:solidFill>
            <a:miter lim="800000"/>
            <a:headEnd/>
            <a:tailEnd/>
          </a:ln>
        </p:spPr>
      </p:sp>
      <p:sp>
        <p:nvSpPr>
          <p:cNvPr id="27650" name="Rectangle 3"/>
          <p:cNvSpPr>
            <a:spLocks noGrp="1" noChangeArrowheads="1"/>
          </p:cNvSpPr>
          <p:nvPr>
            <p:ph type="body" idx="1"/>
          </p:nvPr>
        </p:nvSpPr>
        <p:spPr bwMode="auto">
          <a:xfrm>
            <a:off x="500063" y="4343400"/>
            <a:ext cx="5943600" cy="4114800"/>
          </a:xfrm>
          <a:noFill/>
        </p:spPr>
        <p:txBody>
          <a:bodyPr wrap="square" lIns="90277" tIns="44346" rIns="90277" bIns="44346"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C179B60-21E7-4D45-AD10-02D915DE7CC2}" type="datetime1">
              <a:rPr lang="en-US" smtClean="0"/>
              <a:t>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4D872E-E123-486B-B26E-DBF05E89AD1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E5DF47A-1883-4927-BA2D-84A23E75AAA2}" type="datetime1">
              <a:rPr lang="en-US" smtClean="0"/>
              <a:t>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C3A119-4174-4D2B-B9C3-E79392CC81F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BF99846-6AB3-4528-B4F4-C75E6EE65A88}" type="datetime1">
              <a:rPr lang="en-US" smtClean="0"/>
              <a:t>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22B8D9-56FD-4181-97EF-92AB9BCEB4A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6B1A13F-B16E-4D70-97B7-48DD289330F3}" type="datetime1">
              <a:rPr lang="en-US" smtClean="0"/>
              <a:t>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DE4847-A939-4176-88A5-6AEC0C8AFB0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71A5368-7C8B-4A80-8A31-97C5E5428CD8}" type="datetime1">
              <a:rPr lang="en-US" smtClean="0"/>
              <a:t>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4884BBB-911D-40EA-9D16-E186C4673FE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F59CB57-3E51-4E05-9B95-DDAAB36A692F}" type="datetime1">
              <a:rPr lang="en-US" smtClean="0"/>
              <a:t>1/9/2012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7B114ED-D57E-4B26-8098-F4659AE1DF2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02A3813-CEE1-4C7D-BDB5-F265FB423304}" type="datetime1">
              <a:rPr lang="en-US" smtClean="0"/>
              <a:t>1/9/2012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66B9738-6122-45D2-9DF7-F27E9C2D857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30E9F64-AA36-4B70-8886-398EB4222952}" type="datetime1">
              <a:rPr lang="en-US" smtClean="0"/>
              <a:t>1/9/2012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94FB5B3-8A27-4684-BF22-36FFE7D13F0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DE077E7-1CC9-4A9C-BC93-67B8E3168BB3}" type="datetime1">
              <a:rPr lang="en-US" smtClean="0"/>
              <a:t>1/9/2012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E59DF02-C134-49FC-A415-C8E937B911A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86F929-1D1C-402A-91D7-9DD5380FE0DA}" type="datetime1">
              <a:rPr lang="en-US" smtClean="0"/>
              <a:t>1/9/2012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DB9E0F1-FF73-4B29-975F-E2E856FD4E3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17D3667-5695-4F69-A0C9-15C73E43FF27}" type="datetime1">
              <a:rPr lang="en-US" smtClean="0"/>
              <a:t>1/9/2012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F5B1D90-0389-40F0-BAEE-FF8CDDD206F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058D1EE-7145-4E21-94EE-5054BE79A643}" type="datetime1">
              <a:rPr lang="en-US" smtClean="0"/>
              <a:t>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CF83403-1804-412D-8E32-DD3507D2A18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hmp3rd@aol.com" TargetMode="External"/><Relationship Id="rId2" Type="http://schemas.openxmlformats.org/officeDocument/2006/relationships/hyperlink" Target="mailto:dan.mclawhorn@raleighnc.gov" TargetMode="External"/><Relationship Id="rId1" Type="http://schemas.openxmlformats.org/officeDocument/2006/relationships/slideLayout" Target="../slideLayouts/slideLayout6.xml"/><Relationship Id="rId4" Type="http://schemas.openxmlformats.org/officeDocument/2006/relationships/hyperlink" Target="mailto:hgdunn@poynerspruill.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685800" y="1219200"/>
            <a:ext cx="7772400" cy="2381250"/>
          </a:xfrm>
        </p:spPr>
        <p:txBody>
          <a:bodyPr/>
          <a:lstStyle/>
          <a:p>
            <a:pPr eaLnBrk="1" hangingPunct="1"/>
            <a:r>
              <a:rPr lang="en-US" sz="2800" smtClean="0"/>
              <a:t>Point Source Perspective </a:t>
            </a:r>
            <a:br>
              <a:rPr lang="en-US" sz="2800" smtClean="0"/>
            </a:br>
            <a:r>
              <a:rPr lang="en-US" sz="2800" smtClean="0"/>
              <a:t>Progress of Neuse Nutrient Management Strategy </a:t>
            </a:r>
            <a:br>
              <a:rPr lang="en-US" sz="2800" smtClean="0"/>
            </a:br>
            <a:r>
              <a:rPr lang="en-US" sz="2800" smtClean="0"/>
              <a:t/>
            </a:r>
            <a:br>
              <a:rPr lang="en-US" sz="2800" smtClean="0"/>
            </a:br>
            <a:r>
              <a:rPr lang="en-US" sz="2000" smtClean="0"/>
              <a:t>January 12, 2012</a:t>
            </a:r>
            <a:br>
              <a:rPr lang="en-US" sz="2000" smtClean="0"/>
            </a:br>
            <a:r>
              <a:rPr lang="en-US" sz="2000" smtClean="0"/>
              <a:t>EMC Meeting</a:t>
            </a:r>
          </a:p>
        </p:txBody>
      </p:sp>
      <p:sp>
        <p:nvSpPr>
          <p:cNvPr id="3" name="Subtitle 2"/>
          <p:cNvSpPr>
            <a:spLocks noGrp="1"/>
          </p:cNvSpPr>
          <p:nvPr>
            <p:ph type="subTitle" idx="1"/>
          </p:nvPr>
        </p:nvSpPr>
        <p:spPr>
          <a:xfrm>
            <a:off x="1371600" y="4038600"/>
            <a:ext cx="6400800" cy="1600200"/>
          </a:xfrm>
        </p:spPr>
        <p:txBody>
          <a:bodyPr rtlCol="0">
            <a:normAutofit fontScale="92500" lnSpcReduction="10000"/>
          </a:bodyPr>
          <a:lstStyle/>
          <a:p>
            <a:pPr eaLnBrk="1" fontAlgn="auto" hangingPunct="1">
              <a:spcAft>
                <a:spcPts val="0"/>
              </a:spcAft>
              <a:buFont typeface="Arial" pitchFamily="34" charset="0"/>
              <a:buNone/>
              <a:defRPr/>
            </a:pPr>
            <a:r>
              <a:rPr lang="en-US" sz="2400" dirty="0" smtClean="0">
                <a:solidFill>
                  <a:schemeClr val="tx1"/>
                </a:solidFill>
              </a:rPr>
              <a:t/>
            </a:r>
            <a:br>
              <a:rPr lang="en-US" sz="2400" dirty="0" smtClean="0">
                <a:solidFill>
                  <a:schemeClr val="tx1"/>
                </a:solidFill>
              </a:rPr>
            </a:br>
            <a:r>
              <a:rPr lang="en-US" sz="2400" dirty="0" smtClean="0">
                <a:solidFill>
                  <a:schemeClr val="tx1"/>
                </a:solidFill>
              </a:rPr>
              <a:t>Presented by:</a:t>
            </a:r>
            <a:br>
              <a:rPr lang="en-US" sz="2400" dirty="0" smtClean="0">
                <a:solidFill>
                  <a:schemeClr val="tx1"/>
                </a:solidFill>
              </a:rPr>
            </a:br>
            <a:r>
              <a:rPr lang="en-US" sz="2400" dirty="0" smtClean="0">
                <a:solidFill>
                  <a:schemeClr val="tx1"/>
                </a:solidFill>
              </a:rPr>
              <a:t/>
            </a:r>
            <a:br>
              <a:rPr lang="en-US" sz="2400" dirty="0" smtClean="0">
                <a:solidFill>
                  <a:schemeClr val="tx1"/>
                </a:solidFill>
              </a:rPr>
            </a:br>
            <a:r>
              <a:rPr lang="en-US" sz="2400" dirty="0" smtClean="0">
                <a:solidFill>
                  <a:schemeClr val="tx1"/>
                </a:solidFill>
              </a:rPr>
              <a:t>Lower Neuse Basin Association®</a:t>
            </a:r>
            <a:br>
              <a:rPr lang="en-US" sz="2400" dirty="0" smtClean="0">
                <a:solidFill>
                  <a:schemeClr val="tx1"/>
                </a:solidFill>
              </a:rPr>
            </a:br>
            <a:r>
              <a:rPr lang="en-US" sz="2400" dirty="0" smtClean="0">
                <a:solidFill>
                  <a:schemeClr val="tx1"/>
                </a:solidFill>
              </a:rPr>
              <a:t>Neuse River Compliance Association®</a:t>
            </a:r>
            <a:endParaRPr lang="en-US" sz="2400" dirty="0">
              <a:solidFill>
                <a:schemeClr val="tx1"/>
              </a:solidFill>
            </a:endParaRPr>
          </a:p>
        </p:txBody>
      </p:sp>
      <p:sp>
        <p:nvSpPr>
          <p:cNvPr id="4" name="Slide Number Placeholder 3"/>
          <p:cNvSpPr>
            <a:spLocks noGrp="1"/>
          </p:cNvSpPr>
          <p:nvPr>
            <p:ph type="sldNum" sz="quarter" idx="12"/>
          </p:nvPr>
        </p:nvSpPr>
        <p:spPr/>
        <p:txBody>
          <a:bodyPr/>
          <a:lstStyle/>
          <a:p>
            <a:pPr>
              <a:defRPr/>
            </a:pPr>
            <a:fld id="{004D872E-E123-486B-B26E-DBF05E89AD11}" type="slidenum">
              <a:rPr lang="en-US" smtClean="0"/>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idx="4294967295"/>
          </p:nvPr>
        </p:nvSpPr>
        <p:spPr>
          <a:xfrm>
            <a:off x="457200" y="304800"/>
            <a:ext cx="8229600" cy="1143000"/>
          </a:xfrm>
        </p:spPr>
        <p:txBody>
          <a:bodyPr/>
          <a:lstStyle/>
          <a:p>
            <a:pPr eaLnBrk="1" hangingPunct="1"/>
            <a:r>
              <a:rPr lang="en-US" sz="2400" smtClean="0"/>
              <a:t>NRCA Member Reuse Programs (2010)</a:t>
            </a:r>
          </a:p>
        </p:txBody>
      </p:sp>
      <p:graphicFrame>
        <p:nvGraphicFramePr>
          <p:cNvPr id="6" name="Table 5"/>
          <p:cNvGraphicFramePr>
            <a:graphicFrameLocks noGrp="1"/>
          </p:cNvGraphicFramePr>
          <p:nvPr/>
        </p:nvGraphicFramePr>
        <p:xfrm>
          <a:off x="2468563" y="1397000"/>
          <a:ext cx="4207882" cy="4546598"/>
        </p:xfrm>
        <a:graphic>
          <a:graphicData uri="http://schemas.openxmlformats.org/drawingml/2006/table">
            <a:tbl>
              <a:tblPr/>
              <a:tblGrid>
                <a:gridCol w="2218126"/>
                <a:gridCol w="1989756"/>
              </a:tblGrid>
              <a:tr h="303714">
                <a:tc>
                  <a:txBody>
                    <a:bodyPr/>
                    <a:lstStyle/>
                    <a:p>
                      <a:pPr algn="l" fontAlgn="b"/>
                      <a:r>
                        <a:rPr lang="en-US" sz="1700" b="0" i="0" u="none" strike="noStrike">
                          <a:solidFill>
                            <a:srgbClr val="000000"/>
                          </a:solidFill>
                          <a:latin typeface="Arial"/>
                        </a:rPr>
                        <a:t>      Member</a:t>
                      </a:r>
                    </a:p>
                  </a:txBody>
                  <a:tcPr marL="6787" marR="6787" marT="6787" marB="0" anchor="b">
                    <a:lnL>
                      <a:noFill/>
                    </a:lnL>
                    <a:lnR>
                      <a:noFill/>
                    </a:lnR>
                    <a:lnT>
                      <a:noFill/>
                    </a:lnT>
                    <a:lnB>
                      <a:noFill/>
                    </a:lnB>
                  </a:tcPr>
                </a:tc>
                <a:tc>
                  <a:txBody>
                    <a:bodyPr/>
                    <a:lstStyle/>
                    <a:p>
                      <a:pPr algn="ctr" fontAlgn="b"/>
                      <a:r>
                        <a:rPr lang="en-US" sz="1700" b="0" i="0" u="none" strike="noStrike">
                          <a:solidFill>
                            <a:srgbClr val="000000"/>
                          </a:solidFill>
                          <a:latin typeface="Arial"/>
                        </a:rPr>
                        <a:t>Volume (gals)</a:t>
                      </a:r>
                    </a:p>
                  </a:txBody>
                  <a:tcPr marL="6787" marR="6787" marT="6787" marB="0" anchor="b">
                    <a:lnL>
                      <a:noFill/>
                    </a:lnL>
                    <a:lnR>
                      <a:noFill/>
                    </a:lnR>
                    <a:lnT>
                      <a:noFill/>
                    </a:lnT>
                    <a:lnB>
                      <a:noFill/>
                    </a:lnB>
                  </a:tcPr>
                </a:tc>
              </a:tr>
              <a:tr h="299158">
                <a:tc>
                  <a:txBody>
                    <a:bodyPr/>
                    <a:lstStyle/>
                    <a:p>
                      <a:pPr algn="l" fontAlgn="b"/>
                      <a:endParaRPr lang="en-US" sz="1700" b="0" i="0" u="none" strike="noStrike">
                        <a:solidFill>
                          <a:srgbClr val="000000"/>
                        </a:solidFill>
                        <a:latin typeface="Arial"/>
                      </a:endParaRPr>
                    </a:p>
                  </a:txBody>
                  <a:tcPr marL="6787" marR="6787" marT="6787" marB="0" anchor="b">
                    <a:lnL>
                      <a:noFill/>
                    </a:lnL>
                    <a:lnR>
                      <a:noFill/>
                    </a:lnR>
                    <a:lnT>
                      <a:noFill/>
                    </a:lnT>
                    <a:lnB>
                      <a:noFill/>
                    </a:lnB>
                  </a:tcPr>
                </a:tc>
                <a:tc>
                  <a:txBody>
                    <a:bodyPr/>
                    <a:lstStyle/>
                    <a:p>
                      <a:pPr algn="l" fontAlgn="b"/>
                      <a:endParaRPr lang="en-US" sz="1700" b="0" i="0" u="none" strike="noStrike">
                        <a:solidFill>
                          <a:srgbClr val="000000"/>
                        </a:solidFill>
                        <a:latin typeface="Arial"/>
                      </a:endParaRP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Johnston County</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90,000,000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Town of Cary</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217,300,000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Town of Clayton</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17,850,000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City of Raleigh</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69,628,000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City of Goldsboro</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883,000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Town of Benson</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942,000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Town of Farmville</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2,200,000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City of Kinston</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8,007,000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City of Wilson</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89,462,000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City of New Bern</a:t>
                      </a:r>
                    </a:p>
                  </a:txBody>
                  <a:tcPr marL="6787" marR="6787" marT="6787" marB="0" anchor="b">
                    <a:lnL>
                      <a:noFill/>
                    </a:lnL>
                    <a:lnR>
                      <a:noFill/>
                    </a:lnR>
                    <a:lnT>
                      <a:noFill/>
                    </a:lnT>
                    <a:lnB>
                      <a:noFill/>
                    </a:lnB>
                  </a:tcPr>
                </a:tc>
                <a:tc>
                  <a:txBody>
                    <a:bodyPr/>
                    <a:lstStyle/>
                    <a:p>
                      <a:pPr algn="r" fontAlgn="b"/>
                      <a:r>
                        <a:rPr lang="en-US" sz="1700" b="0" i="0" u="none" strike="noStrike">
                          <a:solidFill>
                            <a:srgbClr val="000000"/>
                          </a:solidFill>
                          <a:latin typeface="Arial"/>
                        </a:rPr>
                        <a:t>15,647,000</a:t>
                      </a:r>
                    </a:p>
                  </a:txBody>
                  <a:tcPr marL="6787" marR="6787" marT="6787" marB="0" anchor="b">
                    <a:lnL>
                      <a:noFill/>
                    </a:lnL>
                    <a:lnR>
                      <a:noFill/>
                    </a:lnR>
                    <a:lnT>
                      <a:noFill/>
                    </a:lnT>
                    <a:lnB>
                      <a:noFill/>
                    </a:lnB>
                  </a:tcPr>
                </a:tc>
              </a:tr>
              <a:tr h="303714">
                <a:tc>
                  <a:txBody>
                    <a:bodyPr/>
                    <a:lstStyle/>
                    <a:p>
                      <a:pPr algn="l" fontAlgn="b"/>
                      <a:r>
                        <a:rPr lang="en-US" sz="1700" b="0" i="0" u="none" strike="noStrike">
                          <a:solidFill>
                            <a:srgbClr val="000000"/>
                          </a:solidFill>
                          <a:latin typeface="Arial"/>
                        </a:rPr>
                        <a:t>MCAS Cherry Point</a:t>
                      </a:r>
                    </a:p>
                  </a:txBody>
                  <a:tcPr marL="6787" marR="6787" marT="6787" marB="0" anchor="b">
                    <a:lnL>
                      <a:noFill/>
                    </a:lnL>
                    <a:lnR>
                      <a:noFill/>
                    </a:lnR>
                    <a:lnT>
                      <a:noFill/>
                    </a:lnT>
                    <a:lnB>
                      <a:noFill/>
                    </a:lnB>
                  </a:tcPr>
                </a:tc>
                <a:tc>
                  <a:txBody>
                    <a:bodyPr/>
                    <a:lstStyle/>
                    <a:p>
                      <a:pPr algn="r" fontAlgn="b"/>
                      <a:r>
                        <a:rPr lang="en-US" sz="1700" b="0" i="0" u="sng" strike="noStrike">
                          <a:solidFill>
                            <a:srgbClr val="000000"/>
                          </a:solidFill>
                          <a:latin typeface="Arial"/>
                        </a:rPr>
                        <a:t>2,669,000</a:t>
                      </a:r>
                    </a:p>
                  </a:txBody>
                  <a:tcPr marL="6787" marR="6787" marT="6787" marB="0" anchor="b">
                    <a:lnL>
                      <a:noFill/>
                    </a:lnL>
                    <a:lnR>
                      <a:noFill/>
                    </a:lnR>
                    <a:lnT>
                      <a:noFill/>
                    </a:lnT>
                    <a:lnB>
                      <a:noFill/>
                    </a:lnB>
                  </a:tcPr>
                </a:tc>
              </a:tr>
              <a:tr h="299158">
                <a:tc>
                  <a:txBody>
                    <a:bodyPr/>
                    <a:lstStyle/>
                    <a:p>
                      <a:pPr algn="l" fontAlgn="b"/>
                      <a:endParaRPr lang="en-US" sz="1700" b="0" i="0" u="none" strike="noStrike">
                        <a:solidFill>
                          <a:srgbClr val="000000"/>
                        </a:solidFill>
                        <a:latin typeface="Arial"/>
                      </a:endParaRPr>
                    </a:p>
                  </a:txBody>
                  <a:tcPr marL="6787" marR="6787" marT="6787" marB="0" anchor="b">
                    <a:lnL>
                      <a:noFill/>
                    </a:lnL>
                    <a:lnR>
                      <a:noFill/>
                    </a:lnR>
                    <a:lnT>
                      <a:noFill/>
                    </a:lnT>
                    <a:lnB>
                      <a:noFill/>
                    </a:lnB>
                  </a:tcPr>
                </a:tc>
                <a:tc>
                  <a:txBody>
                    <a:bodyPr/>
                    <a:lstStyle/>
                    <a:p>
                      <a:pPr algn="l" fontAlgn="b"/>
                      <a:endParaRPr lang="en-US" sz="1700" b="0" i="0" u="none" strike="noStrike">
                        <a:solidFill>
                          <a:srgbClr val="000000"/>
                        </a:solidFill>
                        <a:latin typeface="Arial"/>
                      </a:endParaRPr>
                    </a:p>
                  </a:txBody>
                  <a:tcPr marL="6787" marR="6787" marT="6787" marB="0" anchor="b">
                    <a:lnL>
                      <a:noFill/>
                    </a:lnL>
                    <a:lnR>
                      <a:noFill/>
                    </a:lnR>
                    <a:lnT>
                      <a:noFill/>
                    </a:lnT>
                    <a:lnB>
                      <a:noFill/>
                    </a:lnB>
                  </a:tcPr>
                </a:tc>
              </a:tr>
              <a:tr h="303714">
                <a:tc>
                  <a:txBody>
                    <a:bodyPr/>
                    <a:lstStyle/>
                    <a:p>
                      <a:pPr algn="ctr" fontAlgn="b"/>
                      <a:r>
                        <a:rPr lang="en-US" sz="1700" b="0" i="0" u="none" strike="noStrike">
                          <a:solidFill>
                            <a:srgbClr val="000000"/>
                          </a:solidFill>
                          <a:latin typeface="Arial"/>
                        </a:rPr>
                        <a:t>Total</a:t>
                      </a:r>
                    </a:p>
                  </a:txBody>
                  <a:tcPr marL="6787" marR="6787" marT="6787" marB="0" anchor="b">
                    <a:lnL>
                      <a:noFill/>
                    </a:lnL>
                    <a:lnR>
                      <a:noFill/>
                    </a:lnR>
                    <a:lnT>
                      <a:noFill/>
                    </a:lnT>
                    <a:lnB>
                      <a:noFill/>
                    </a:lnB>
                  </a:tcPr>
                </a:tc>
                <a:tc>
                  <a:txBody>
                    <a:bodyPr/>
                    <a:lstStyle/>
                    <a:p>
                      <a:pPr algn="r" fontAlgn="b"/>
                      <a:r>
                        <a:rPr lang="en-US" sz="1700" b="0" i="0" u="dbl" strike="noStrike" dirty="0">
                          <a:solidFill>
                            <a:srgbClr val="000000"/>
                          </a:solidFill>
                          <a:latin typeface="Arial"/>
                        </a:rPr>
                        <a:t>514,588,000</a:t>
                      </a:r>
                    </a:p>
                  </a:txBody>
                  <a:tcPr marL="6787" marR="6787" marT="6787" marB="0" anchor="b">
                    <a:lnL>
                      <a:noFill/>
                    </a:lnL>
                    <a:lnR>
                      <a:noFill/>
                    </a:lnR>
                    <a:lnT>
                      <a:noFill/>
                    </a:lnT>
                    <a:lnB>
                      <a:noFill/>
                    </a:lnB>
                  </a:tcPr>
                </a:tc>
              </a:tr>
            </a:tbl>
          </a:graphicData>
        </a:graphic>
      </p:graphicFrame>
      <p:sp>
        <p:nvSpPr>
          <p:cNvPr id="4" name="Slide Number Placeholder 3"/>
          <p:cNvSpPr>
            <a:spLocks noGrp="1"/>
          </p:cNvSpPr>
          <p:nvPr>
            <p:ph type="sldNum" sz="quarter" idx="12"/>
          </p:nvPr>
        </p:nvSpPr>
        <p:spPr/>
        <p:txBody>
          <a:bodyPr/>
          <a:lstStyle/>
          <a:p>
            <a:pPr>
              <a:defRPr/>
            </a:pPr>
            <a:fld id="{1E59DF02-C134-49FC-A415-C8E937B911AC}" type="slidenum">
              <a:rPr lang="en-US" smtClean="0"/>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304801" y="447674"/>
          <a:ext cx="8610600" cy="5962651"/>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52600" y="4800600"/>
            <a:ext cx="1066800" cy="261938"/>
          </a:xfrm>
          <a:prstGeom prst="rect">
            <a:avLst/>
          </a:prstGeom>
          <a:noFill/>
        </p:spPr>
        <p:txBody>
          <a:bodyPr>
            <a:spAutoFit/>
          </a:bodyPr>
          <a:lstStyle/>
          <a:p>
            <a:pPr>
              <a:defRPr/>
            </a:pPr>
            <a:r>
              <a:rPr lang="en-US" sz="1100" dirty="0">
                <a:latin typeface="+mn-lt"/>
              </a:rPr>
              <a:t>1,784,000 lbs</a:t>
            </a:r>
            <a:r>
              <a:rPr lang="en-US" sz="900" dirty="0"/>
              <a:t>.</a:t>
            </a:r>
          </a:p>
        </p:txBody>
      </p:sp>
      <p:sp>
        <p:nvSpPr>
          <p:cNvPr id="5" name="Slide Number Placeholder 4"/>
          <p:cNvSpPr>
            <a:spLocks noGrp="1"/>
          </p:cNvSpPr>
          <p:nvPr>
            <p:ph type="sldNum" sz="quarter" idx="12"/>
          </p:nvPr>
        </p:nvSpPr>
        <p:spPr/>
        <p:txBody>
          <a:bodyPr/>
          <a:lstStyle/>
          <a:p>
            <a:pPr>
              <a:defRPr/>
            </a:pPr>
            <a:fld id="{1E59DF02-C134-49FC-A415-C8E937B911AC}"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Line 3"/>
          <p:cNvSpPr>
            <a:spLocks noChangeShapeType="1"/>
          </p:cNvSpPr>
          <p:nvPr/>
        </p:nvSpPr>
        <p:spPr bwMode="auto">
          <a:xfrm flipH="1">
            <a:off x="7010400" y="2366963"/>
            <a:ext cx="957263" cy="731837"/>
          </a:xfrm>
          <a:prstGeom prst="line">
            <a:avLst/>
          </a:prstGeom>
          <a:noFill/>
          <a:ln w="38100">
            <a:solidFill>
              <a:schemeClr val="bg1"/>
            </a:solidFill>
            <a:round/>
            <a:headEnd/>
            <a:tailEnd type="triangle" w="med" len="med"/>
          </a:ln>
        </p:spPr>
        <p:txBody>
          <a:bodyPr wrap="none" anchor="ctr"/>
          <a:lstStyle/>
          <a:p>
            <a:endParaRPr lang="en-US"/>
          </a:p>
        </p:txBody>
      </p:sp>
      <p:sp>
        <p:nvSpPr>
          <p:cNvPr id="26626" name="Text Box 4"/>
          <p:cNvSpPr txBox="1">
            <a:spLocks noChangeArrowheads="1"/>
          </p:cNvSpPr>
          <p:nvPr/>
        </p:nvSpPr>
        <p:spPr bwMode="auto">
          <a:xfrm>
            <a:off x="457200" y="228600"/>
            <a:ext cx="8537575" cy="523875"/>
          </a:xfrm>
          <a:prstGeom prst="rect">
            <a:avLst/>
          </a:prstGeom>
          <a:noFill/>
          <a:ln w="9525">
            <a:noFill/>
            <a:miter lim="800000"/>
            <a:headEnd/>
            <a:tailEnd/>
          </a:ln>
        </p:spPr>
        <p:txBody>
          <a:bodyPr>
            <a:spAutoFit/>
          </a:bodyPr>
          <a:lstStyle/>
          <a:p>
            <a:pPr algn="ctr"/>
            <a:r>
              <a:rPr lang="en-US" sz="2800" dirty="0"/>
              <a:t>Watershed </a:t>
            </a:r>
            <a:r>
              <a:rPr lang="en-US" sz="2800" dirty="0" smtClean="0"/>
              <a:t>TN </a:t>
            </a:r>
            <a:r>
              <a:rPr lang="en-US" sz="2800" dirty="0"/>
              <a:t>Pattern – Compared to 1991-95</a:t>
            </a:r>
          </a:p>
        </p:txBody>
      </p:sp>
      <p:sp>
        <p:nvSpPr>
          <p:cNvPr id="26627" name="Line 5"/>
          <p:cNvSpPr>
            <a:spLocks noChangeShapeType="1"/>
          </p:cNvSpPr>
          <p:nvPr/>
        </p:nvSpPr>
        <p:spPr bwMode="auto">
          <a:xfrm>
            <a:off x="3556000" y="1943100"/>
            <a:ext cx="947738" cy="0"/>
          </a:xfrm>
          <a:prstGeom prst="line">
            <a:avLst/>
          </a:prstGeom>
          <a:noFill/>
          <a:ln w="28575">
            <a:solidFill>
              <a:schemeClr val="tx1"/>
            </a:solidFill>
            <a:round/>
            <a:headEnd/>
            <a:tailEnd type="triangle" w="med" len="med"/>
          </a:ln>
        </p:spPr>
        <p:txBody>
          <a:bodyPr/>
          <a:lstStyle/>
          <a:p>
            <a:endParaRPr lang="en-US"/>
          </a:p>
        </p:txBody>
      </p:sp>
      <p:sp>
        <p:nvSpPr>
          <p:cNvPr id="26628" name="Line 6"/>
          <p:cNvSpPr>
            <a:spLocks noChangeShapeType="1"/>
          </p:cNvSpPr>
          <p:nvPr/>
        </p:nvSpPr>
        <p:spPr bwMode="auto">
          <a:xfrm>
            <a:off x="4572000" y="1600200"/>
            <a:ext cx="0" cy="5029200"/>
          </a:xfrm>
          <a:prstGeom prst="line">
            <a:avLst/>
          </a:prstGeom>
          <a:noFill/>
          <a:ln w="76200">
            <a:solidFill>
              <a:schemeClr val="tx1"/>
            </a:solidFill>
            <a:round/>
            <a:headEnd/>
            <a:tailEnd/>
          </a:ln>
        </p:spPr>
        <p:txBody>
          <a:bodyPr/>
          <a:lstStyle/>
          <a:p>
            <a:endParaRPr lang="en-US"/>
          </a:p>
        </p:txBody>
      </p:sp>
      <p:sp>
        <p:nvSpPr>
          <p:cNvPr id="26629" name="Line 7"/>
          <p:cNvSpPr>
            <a:spLocks noChangeShapeType="1"/>
          </p:cNvSpPr>
          <p:nvPr/>
        </p:nvSpPr>
        <p:spPr bwMode="auto">
          <a:xfrm>
            <a:off x="4572000" y="4191000"/>
            <a:ext cx="1287463" cy="0"/>
          </a:xfrm>
          <a:prstGeom prst="line">
            <a:avLst/>
          </a:prstGeom>
          <a:noFill/>
          <a:ln w="76200">
            <a:solidFill>
              <a:schemeClr val="tx1"/>
            </a:solidFill>
            <a:round/>
            <a:headEnd/>
            <a:tailEnd/>
          </a:ln>
        </p:spPr>
        <p:txBody>
          <a:bodyPr/>
          <a:lstStyle/>
          <a:p>
            <a:endParaRPr lang="en-US"/>
          </a:p>
        </p:txBody>
      </p:sp>
      <p:sp>
        <p:nvSpPr>
          <p:cNvPr id="26630" name="Text Box 8"/>
          <p:cNvSpPr txBox="1">
            <a:spLocks noChangeArrowheads="1"/>
          </p:cNvSpPr>
          <p:nvPr/>
        </p:nvSpPr>
        <p:spPr bwMode="auto">
          <a:xfrm>
            <a:off x="3829050" y="1020763"/>
            <a:ext cx="1354858" cy="400110"/>
          </a:xfrm>
          <a:prstGeom prst="rect">
            <a:avLst/>
          </a:prstGeom>
          <a:noFill/>
          <a:ln w="12700">
            <a:noFill/>
            <a:miter lim="800000"/>
            <a:headEnd/>
            <a:tailEnd/>
          </a:ln>
        </p:spPr>
        <p:txBody>
          <a:bodyPr wrap="none">
            <a:spAutoFit/>
          </a:bodyPr>
          <a:lstStyle/>
          <a:p>
            <a:r>
              <a:rPr lang="en-US" sz="2000" dirty="0"/>
              <a:t>Falls Lake</a:t>
            </a:r>
          </a:p>
        </p:txBody>
      </p:sp>
      <p:sp>
        <p:nvSpPr>
          <p:cNvPr id="26631" name="Text Box 12"/>
          <p:cNvSpPr txBox="1">
            <a:spLocks noChangeArrowheads="1"/>
          </p:cNvSpPr>
          <p:nvPr/>
        </p:nvSpPr>
        <p:spPr bwMode="auto">
          <a:xfrm>
            <a:off x="1524000" y="4572000"/>
            <a:ext cx="1295400" cy="430213"/>
          </a:xfrm>
          <a:prstGeom prst="rect">
            <a:avLst/>
          </a:prstGeom>
          <a:noFill/>
          <a:ln w="12700">
            <a:noFill/>
            <a:miter lim="800000"/>
            <a:headEnd/>
            <a:tailEnd/>
          </a:ln>
        </p:spPr>
        <p:txBody>
          <a:bodyPr>
            <a:spAutoFit/>
          </a:bodyPr>
          <a:lstStyle/>
          <a:p>
            <a:r>
              <a:rPr lang="en-US" sz="2200">
                <a:solidFill>
                  <a:srgbClr val="00B050"/>
                </a:solidFill>
              </a:rPr>
              <a:t>   -12%</a:t>
            </a:r>
          </a:p>
        </p:txBody>
      </p:sp>
      <p:sp>
        <p:nvSpPr>
          <p:cNvPr id="26632" name="Text Box 14"/>
          <p:cNvSpPr txBox="1">
            <a:spLocks noChangeArrowheads="1"/>
          </p:cNvSpPr>
          <p:nvPr/>
        </p:nvSpPr>
        <p:spPr bwMode="auto">
          <a:xfrm>
            <a:off x="3200400" y="2057400"/>
            <a:ext cx="1295400" cy="430213"/>
          </a:xfrm>
          <a:prstGeom prst="rect">
            <a:avLst/>
          </a:prstGeom>
          <a:noFill/>
          <a:ln w="12700">
            <a:noFill/>
            <a:miter lim="800000"/>
            <a:headEnd/>
            <a:tailEnd/>
          </a:ln>
        </p:spPr>
        <p:txBody>
          <a:bodyPr>
            <a:spAutoFit/>
          </a:bodyPr>
          <a:lstStyle/>
          <a:p>
            <a:r>
              <a:rPr lang="en-US" sz="2200">
                <a:solidFill>
                  <a:srgbClr val="00B050"/>
                </a:solidFill>
              </a:rPr>
              <a:t>  -30%</a:t>
            </a:r>
          </a:p>
        </p:txBody>
      </p:sp>
      <p:sp>
        <p:nvSpPr>
          <p:cNvPr id="26633" name="Text Box 21"/>
          <p:cNvSpPr txBox="1">
            <a:spLocks noChangeArrowheads="1"/>
          </p:cNvSpPr>
          <p:nvPr/>
        </p:nvSpPr>
        <p:spPr bwMode="auto">
          <a:xfrm>
            <a:off x="4694238" y="3276600"/>
            <a:ext cx="1079500" cy="430213"/>
          </a:xfrm>
          <a:prstGeom prst="rect">
            <a:avLst/>
          </a:prstGeom>
          <a:noFill/>
          <a:ln w="12700">
            <a:noFill/>
            <a:miter lim="800000"/>
            <a:headEnd/>
            <a:tailEnd/>
          </a:ln>
        </p:spPr>
        <p:txBody>
          <a:bodyPr wrap="none">
            <a:spAutoFit/>
          </a:bodyPr>
          <a:lstStyle/>
          <a:p>
            <a:r>
              <a:rPr lang="en-US" sz="2200">
                <a:solidFill>
                  <a:srgbClr val="00B050"/>
                </a:solidFill>
              </a:rPr>
              <a:t>   -23%</a:t>
            </a:r>
          </a:p>
        </p:txBody>
      </p:sp>
      <p:sp>
        <p:nvSpPr>
          <p:cNvPr id="26634" name="Text Box 22"/>
          <p:cNvSpPr txBox="1">
            <a:spLocks noChangeArrowheads="1"/>
          </p:cNvSpPr>
          <p:nvPr/>
        </p:nvSpPr>
        <p:spPr bwMode="auto">
          <a:xfrm>
            <a:off x="2133600" y="1676400"/>
            <a:ext cx="1295400" cy="461963"/>
          </a:xfrm>
          <a:prstGeom prst="rect">
            <a:avLst/>
          </a:prstGeom>
          <a:noFill/>
          <a:ln w="12700">
            <a:noFill/>
            <a:miter lim="800000"/>
            <a:headEnd/>
            <a:tailEnd/>
          </a:ln>
        </p:spPr>
        <p:txBody>
          <a:bodyPr>
            <a:spAutoFit/>
          </a:bodyPr>
          <a:lstStyle/>
          <a:p>
            <a:r>
              <a:rPr lang="en-US" sz="2400" dirty="0"/>
              <a:t>Clayton</a:t>
            </a:r>
          </a:p>
        </p:txBody>
      </p:sp>
      <p:sp>
        <p:nvSpPr>
          <p:cNvPr id="26635" name="Text Box 23"/>
          <p:cNvSpPr txBox="1">
            <a:spLocks noChangeArrowheads="1"/>
          </p:cNvSpPr>
          <p:nvPr/>
        </p:nvSpPr>
        <p:spPr bwMode="auto">
          <a:xfrm>
            <a:off x="5867400" y="3429000"/>
            <a:ext cx="1295400" cy="461963"/>
          </a:xfrm>
          <a:prstGeom prst="rect">
            <a:avLst/>
          </a:prstGeom>
          <a:noFill/>
          <a:ln w="12700">
            <a:noFill/>
            <a:miter lim="800000"/>
            <a:headEnd/>
            <a:tailEnd/>
          </a:ln>
        </p:spPr>
        <p:txBody>
          <a:bodyPr>
            <a:spAutoFit/>
          </a:bodyPr>
          <a:lstStyle/>
          <a:p>
            <a:pPr algn="r"/>
            <a:r>
              <a:rPr lang="en-US" sz="2400" dirty="0"/>
              <a:t>Kinston</a:t>
            </a:r>
          </a:p>
        </p:txBody>
      </p:sp>
      <p:sp>
        <p:nvSpPr>
          <p:cNvPr id="26636" name="Text Box 24"/>
          <p:cNvSpPr txBox="1">
            <a:spLocks noChangeArrowheads="1"/>
          </p:cNvSpPr>
          <p:nvPr/>
        </p:nvSpPr>
        <p:spPr bwMode="auto">
          <a:xfrm>
            <a:off x="685800" y="4038600"/>
            <a:ext cx="3048000" cy="461963"/>
          </a:xfrm>
          <a:prstGeom prst="rect">
            <a:avLst/>
          </a:prstGeom>
          <a:noFill/>
          <a:ln w="12700">
            <a:noFill/>
            <a:miter lim="800000"/>
            <a:headEnd/>
            <a:tailEnd/>
          </a:ln>
        </p:spPr>
        <p:txBody>
          <a:bodyPr>
            <a:spAutoFit/>
          </a:bodyPr>
          <a:lstStyle/>
          <a:p>
            <a:r>
              <a:rPr lang="en-US" sz="2400" dirty="0"/>
              <a:t>Streets Ferry Bridge</a:t>
            </a:r>
          </a:p>
        </p:txBody>
      </p:sp>
      <p:sp>
        <p:nvSpPr>
          <p:cNvPr id="26637" name="Line 25"/>
          <p:cNvSpPr>
            <a:spLocks noChangeShapeType="1"/>
          </p:cNvSpPr>
          <p:nvPr/>
        </p:nvSpPr>
        <p:spPr bwMode="auto">
          <a:xfrm>
            <a:off x="3962400" y="6324600"/>
            <a:ext cx="609600" cy="0"/>
          </a:xfrm>
          <a:prstGeom prst="line">
            <a:avLst/>
          </a:prstGeom>
          <a:noFill/>
          <a:ln w="76200">
            <a:solidFill>
              <a:schemeClr val="tx1"/>
            </a:solidFill>
            <a:round/>
            <a:headEnd/>
            <a:tailEnd/>
          </a:ln>
        </p:spPr>
        <p:txBody>
          <a:bodyPr/>
          <a:lstStyle/>
          <a:p>
            <a:endParaRPr lang="en-US"/>
          </a:p>
        </p:txBody>
      </p:sp>
      <p:sp>
        <p:nvSpPr>
          <p:cNvPr id="26638" name="Line 26"/>
          <p:cNvSpPr>
            <a:spLocks noChangeShapeType="1"/>
          </p:cNvSpPr>
          <p:nvPr/>
        </p:nvSpPr>
        <p:spPr bwMode="auto">
          <a:xfrm>
            <a:off x="3048000" y="4648200"/>
            <a:ext cx="1371600" cy="762000"/>
          </a:xfrm>
          <a:prstGeom prst="line">
            <a:avLst/>
          </a:prstGeom>
          <a:noFill/>
          <a:ln w="28575">
            <a:solidFill>
              <a:schemeClr val="tx1"/>
            </a:solidFill>
            <a:round/>
            <a:headEnd/>
            <a:tailEnd type="triangle" w="med" len="med"/>
          </a:ln>
        </p:spPr>
        <p:txBody>
          <a:bodyPr/>
          <a:lstStyle/>
          <a:p>
            <a:endParaRPr lang="en-US"/>
          </a:p>
        </p:txBody>
      </p:sp>
      <p:sp>
        <p:nvSpPr>
          <p:cNvPr id="26639" name="Line 27"/>
          <p:cNvSpPr>
            <a:spLocks noChangeShapeType="1"/>
          </p:cNvSpPr>
          <p:nvPr/>
        </p:nvSpPr>
        <p:spPr bwMode="auto">
          <a:xfrm>
            <a:off x="4775200" y="3733800"/>
            <a:ext cx="947738" cy="0"/>
          </a:xfrm>
          <a:prstGeom prst="line">
            <a:avLst/>
          </a:prstGeom>
          <a:noFill/>
          <a:ln w="28575">
            <a:solidFill>
              <a:schemeClr val="tx1"/>
            </a:solidFill>
            <a:round/>
            <a:headEnd type="triangle" w="med" len="med"/>
            <a:tailEnd/>
          </a:ln>
        </p:spPr>
        <p:txBody>
          <a:bodyPr/>
          <a:lstStyle/>
          <a:p>
            <a:endParaRPr lang="en-US"/>
          </a:p>
        </p:txBody>
      </p:sp>
      <p:sp>
        <p:nvSpPr>
          <p:cNvPr id="26640" name="Text Box 29"/>
          <p:cNvSpPr txBox="1">
            <a:spLocks noChangeArrowheads="1"/>
          </p:cNvSpPr>
          <p:nvPr/>
        </p:nvSpPr>
        <p:spPr bwMode="auto">
          <a:xfrm>
            <a:off x="5791200" y="3962400"/>
            <a:ext cx="2667000" cy="457200"/>
          </a:xfrm>
          <a:prstGeom prst="rect">
            <a:avLst/>
          </a:prstGeom>
          <a:noFill/>
          <a:ln w="12700">
            <a:noFill/>
            <a:miter lim="800000"/>
            <a:headEnd/>
            <a:tailEnd/>
          </a:ln>
        </p:spPr>
        <p:txBody>
          <a:bodyPr>
            <a:spAutoFit/>
          </a:bodyPr>
          <a:lstStyle/>
          <a:p>
            <a:pPr algn="r"/>
            <a:r>
              <a:rPr lang="en-US" sz="2400" dirty="0" err="1"/>
              <a:t>Contentnea</a:t>
            </a:r>
            <a:r>
              <a:rPr lang="en-US" sz="2400" dirty="0"/>
              <a:t> Creek</a:t>
            </a:r>
          </a:p>
        </p:txBody>
      </p:sp>
      <p:sp>
        <p:nvSpPr>
          <p:cNvPr id="26641" name="Text Box 30"/>
          <p:cNvSpPr txBox="1">
            <a:spLocks noChangeArrowheads="1"/>
          </p:cNvSpPr>
          <p:nvPr/>
        </p:nvSpPr>
        <p:spPr bwMode="auto">
          <a:xfrm>
            <a:off x="6400800" y="4419601"/>
            <a:ext cx="838200" cy="430887"/>
          </a:xfrm>
          <a:prstGeom prst="rect">
            <a:avLst/>
          </a:prstGeom>
          <a:noFill/>
          <a:ln w="12700">
            <a:noFill/>
            <a:miter lim="800000"/>
            <a:headEnd/>
            <a:tailEnd/>
          </a:ln>
        </p:spPr>
        <p:txBody>
          <a:bodyPr wrap="square">
            <a:spAutoFit/>
          </a:bodyPr>
          <a:lstStyle/>
          <a:p>
            <a:r>
              <a:rPr lang="en-US" sz="2200" dirty="0">
                <a:solidFill>
                  <a:srgbClr val="FF0000"/>
                </a:solidFill>
              </a:rPr>
              <a:t>+2%</a:t>
            </a:r>
          </a:p>
        </p:txBody>
      </p:sp>
      <p:sp>
        <p:nvSpPr>
          <p:cNvPr id="26642" name="Text Box 34"/>
          <p:cNvSpPr txBox="1">
            <a:spLocks noChangeArrowheads="1"/>
          </p:cNvSpPr>
          <p:nvPr/>
        </p:nvSpPr>
        <p:spPr bwMode="auto">
          <a:xfrm>
            <a:off x="1676400" y="6019800"/>
            <a:ext cx="1828800" cy="461963"/>
          </a:xfrm>
          <a:prstGeom prst="rect">
            <a:avLst/>
          </a:prstGeom>
          <a:noFill/>
          <a:ln w="12700">
            <a:noFill/>
            <a:miter lim="800000"/>
            <a:headEnd/>
            <a:tailEnd/>
          </a:ln>
        </p:spPr>
        <p:txBody>
          <a:bodyPr>
            <a:spAutoFit/>
          </a:bodyPr>
          <a:lstStyle/>
          <a:p>
            <a:pPr algn="r"/>
            <a:r>
              <a:rPr lang="en-US" sz="2400" dirty="0"/>
              <a:t>Trent River</a:t>
            </a:r>
          </a:p>
        </p:txBody>
      </p:sp>
      <p:sp>
        <p:nvSpPr>
          <p:cNvPr id="26643" name="Text Box 35"/>
          <p:cNvSpPr txBox="1">
            <a:spLocks noChangeArrowheads="1"/>
          </p:cNvSpPr>
          <p:nvPr/>
        </p:nvSpPr>
        <p:spPr bwMode="auto">
          <a:xfrm>
            <a:off x="2286000" y="5562600"/>
            <a:ext cx="990600" cy="430887"/>
          </a:xfrm>
          <a:prstGeom prst="rect">
            <a:avLst/>
          </a:prstGeom>
          <a:noFill/>
          <a:ln w="12700">
            <a:noFill/>
            <a:miter lim="800000"/>
            <a:headEnd/>
            <a:tailEnd/>
          </a:ln>
        </p:spPr>
        <p:txBody>
          <a:bodyPr wrap="square">
            <a:spAutoFit/>
          </a:bodyPr>
          <a:lstStyle/>
          <a:p>
            <a:r>
              <a:rPr lang="en-US" sz="2200" dirty="0">
                <a:solidFill>
                  <a:srgbClr val="FF0000"/>
                </a:solidFill>
              </a:rPr>
              <a:t>+55%</a:t>
            </a:r>
          </a:p>
        </p:txBody>
      </p:sp>
      <p:sp>
        <p:nvSpPr>
          <p:cNvPr id="21" name="TextBox 20"/>
          <p:cNvSpPr txBox="1"/>
          <p:nvPr/>
        </p:nvSpPr>
        <p:spPr>
          <a:xfrm>
            <a:off x="6553200" y="6172200"/>
            <a:ext cx="1828800" cy="307777"/>
          </a:xfrm>
          <a:prstGeom prst="rect">
            <a:avLst/>
          </a:prstGeom>
          <a:noFill/>
          <a:ln>
            <a:solidFill>
              <a:srgbClr val="C00000"/>
            </a:solidFill>
          </a:ln>
        </p:spPr>
        <p:txBody>
          <a:bodyPr wrap="square" rtlCol="0">
            <a:spAutoFit/>
          </a:bodyPr>
          <a:lstStyle/>
          <a:p>
            <a:r>
              <a:rPr lang="en-US" sz="1400" b="1" dirty="0" smtClean="0"/>
              <a:t>(Lebo et. al., 2011)</a:t>
            </a:r>
            <a:endParaRPr lang="en-US" sz="1400" b="1" dirty="0"/>
          </a:p>
        </p:txBody>
      </p:sp>
      <p:sp>
        <p:nvSpPr>
          <p:cNvPr id="22" name="TextBox 21"/>
          <p:cNvSpPr txBox="1"/>
          <p:nvPr/>
        </p:nvSpPr>
        <p:spPr>
          <a:xfrm>
            <a:off x="4724400" y="5334000"/>
            <a:ext cx="4114800" cy="461665"/>
          </a:xfrm>
          <a:prstGeom prst="rect">
            <a:avLst/>
          </a:prstGeom>
          <a:noFill/>
        </p:spPr>
        <p:txBody>
          <a:bodyPr wrap="square" rtlCol="0">
            <a:spAutoFit/>
          </a:bodyPr>
          <a:lstStyle/>
          <a:p>
            <a:r>
              <a:rPr lang="en-US" sz="2400" dirty="0" smtClean="0"/>
              <a:t>No net change in estuary TN </a:t>
            </a:r>
            <a:endParaRPr lang="en-US" sz="2400" dirty="0"/>
          </a:p>
        </p:txBody>
      </p:sp>
      <p:cxnSp>
        <p:nvCxnSpPr>
          <p:cNvPr id="24" name="Straight Arrow Connector 23"/>
          <p:cNvCxnSpPr/>
          <p:nvPr/>
        </p:nvCxnSpPr>
        <p:spPr>
          <a:xfrm flipH="1">
            <a:off x="4724400" y="5791200"/>
            <a:ext cx="1524000" cy="76200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Slide Number Placeholder 24"/>
          <p:cNvSpPr>
            <a:spLocks noGrp="1"/>
          </p:cNvSpPr>
          <p:nvPr>
            <p:ph type="sldNum" sz="quarter" idx="12"/>
          </p:nvPr>
        </p:nvSpPr>
        <p:spPr/>
        <p:txBody>
          <a:bodyPr/>
          <a:lstStyle/>
          <a:p>
            <a:pPr>
              <a:defRPr/>
            </a:pPr>
            <a:fld id="{B4DE4847-A939-4176-88A5-6AEC0C8AFB0F}" type="slidenum">
              <a:rPr lang="en-US" smtClean="0"/>
              <a:pPr>
                <a:defRPr/>
              </a:pPr>
              <a:t>12</a:t>
            </a:fld>
            <a:endParaRPr lang="en-US"/>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pPr eaLnBrk="1" hangingPunct="1"/>
            <a:r>
              <a:rPr lang="en-US" sz="2800" smtClean="0"/>
              <a:t>Research Indicates Little Progress has been Achieved</a:t>
            </a:r>
          </a:p>
        </p:txBody>
      </p:sp>
      <p:sp>
        <p:nvSpPr>
          <p:cNvPr id="29698" name="Content Placeholder 2"/>
          <p:cNvSpPr>
            <a:spLocks noGrp="1"/>
          </p:cNvSpPr>
          <p:nvPr>
            <p:ph idx="1"/>
          </p:nvPr>
        </p:nvSpPr>
        <p:spPr/>
        <p:txBody>
          <a:bodyPr/>
          <a:lstStyle/>
          <a:p>
            <a:pPr eaLnBrk="1" hangingPunct="1"/>
            <a:r>
              <a:rPr lang="en-US" sz="2400" dirty="0" smtClean="0"/>
              <a:t>After ten years of implementation of the Neuse Rules, there has been no overall reduction of TN delivered to the estuary, although there has been an “in stream” TN reduction from Falls Lake Dam to the middle portion of the basin.</a:t>
            </a:r>
          </a:p>
          <a:p>
            <a:pPr eaLnBrk="1" hangingPunct="1"/>
            <a:r>
              <a:rPr lang="en-US" sz="2400" dirty="0" smtClean="0"/>
              <a:t>Organic nitrogen has increased in the lower portions of the Neuse Basin although major point sources have reduced total nitrogen discharged by approximately 70%.</a:t>
            </a:r>
          </a:p>
          <a:p>
            <a:pPr eaLnBrk="1" hangingPunct="1"/>
            <a:r>
              <a:rPr lang="en-US" sz="2400" dirty="0" smtClean="0"/>
              <a:t>Cite:  Lebo et al. 2011.</a:t>
            </a:r>
          </a:p>
          <a:p>
            <a:pPr eaLnBrk="1" hangingPunct="1"/>
            <a:endParaRPr lang="en-US" sz="2400" dirty="0" smtClean="0"/>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pPr eaLnBrk="1" hangingPunct="1"/>
            <a:r>
              <a:rPr lang="en-US" sz="3600" dirty="0" smtClean="0"/>
              <a:t>Neuse Basin Opportunities and Needs</a:t>
            </a:r>
          </a:p>
        </p:txBody>
      </p:sp>
      <p:sp>
        <p:nvSpPr>
          <p:cNvPr id="30722" name="Content Placeholder 2"/>
          <p:cNvSpPr>
            <a:spLocks noGrp="1"/>
          </p:cNvSpPr>
          <p:nvPr>
            <p:ph idx="1"/>
          </p:nvPr>
        </p:nvSpPr>
        <p:spPr>
          <a:xfrm>
            <a:off x="457200" y="1981200"/>
            <a:ext cx="8229600" cy="4495800"/>
          </a:xfrm>
        </p:spPr>
        <p:txBody>
          <a:bodyPr/>
          <a:lstStyle/>
          <a:p>
            <a:pPr eaLnBrk="1" hangingPunct="1">
              <a:lnSpc>
                <a:spcPct val="80000"/>
              </a:lnSpc>
            </a:pPr>
            <a:r>
              <a:rPr lang="en-US" sz="2200" dirty="0" smtClean="0"/>
              <a:t>Create means to assure verified and appropriate TN reductions for:</a:t>
            </a:r>
          </a:p>
          <a:p>
            <a:pPr lvl="1" eaLnBrk="1" hangingPunct="1">
              <a:lnSpc>
                <a:spcPct val="80000"/>
              </a:lnSpc>
            </a:pPr>
            <a:r>
              <a:rPr lang="en-US" sz="2000" dirty="0" smtClean="0"/>
              <a:t>Non point sources.</a:t>
            </a:r>
          </a:p>
          <a:p>
            <a:pPr lvl="1" eaLnBrk="1" hangingPunct="1">
              <a:lnSpc>
                <a:spcPct val="80000"/>
              </a:lnSpc>
            </a:pPr>
            <a:r>
              <a:rPr lang="en-US" sz="2000" dirty="0" smtClean="0"/>
              <a:t>Minor point sources.</a:t>
            </a:r>
          </a:p>
          <a:p>
            <a:pPr lvl="1" eaLnBrk="1" hangingPunct="1">
              <a:lnSpc>
                <a:spcPct val="80000"/>
              </a:lnSpc>
            </a:pPr>
            <a:r>
              <a:rPr lang="en-US" sz="2000" dirty="0" smtClean="0"/>
              <a:t>Categories of sources not meeting the 30% reduction goal. </a:t>
            </a:r>
            <a:br>
              <a:rPr lang="en-US" sz="2000" dirty="0" smtClean="0"/>
            </a:br>
            <a:endParaRPr lang="en-US" sz="2000" dirty="0" smtClean="0"/>
          </a:p>
          <a:p>
            <a:pPr eaLnBrk="1" hangingPunct="1">
              <a:lnSpc>
                <a:spcPct val="80000"/>
              </a:lnSpc>
            </a:pPr>
            <a:r>
              <a:rPr lang="en-US" sz="2200" dirty="0" smtClean="0"/>
              <a:t>Extend Falls rules new development </a:t>
            </a:r>
            <a:r>
              <a:rPr lang="en-US" sz="2200" dirty="0" err="1" smtClean="0"/>
              <a:t>stormwater</a:t>
            </a:r>
            <a:r>
              <a:rPr lang="en-US" sz="2200" dirty="0" smtClean="0"/>
              <a:t> program to the lower Neuse basin. </a:t>
            </a:r>
            <a:br>
              <a:rPr lang="en-US" sz="2200" dirty="0" smtClean="0"/>
            </a:br>
            <a:endParaRPr lang="en-US" sz="2200" dirty="0" smtClean="0"/>
          </a:p>
          <a:p>
            <a:pPr eaLnBrk="1" hangingPunct="1">
              <a:lnSpc>
                <a:spcPct val="80000"/>
              </a:lnSpc>
            </a:pPr>
            <a:r>
              <a:rPr lang="en-US" sz="2200" dirty="0" smtClean="0"/>
              <a:t>Allow use of highly treated reclaimed water, without legal status as wastewater, as part of TN strategy in the basin.</a:t>
            </a:r>
            <a:br>
              <a:rPr lang="en-US" sz="2200" dirty="0" smtClean="0"/>
            </a:br>
            <a:endParaRPr lang="en-US" sz="2200" dirty="0" smtClean="0"/>
          </a:p>
          <a:p>
            <a:pPr eaLnBrk="1" hangingPunct="1">
              <a:lnSpc>
                <a:spcPct val="80000"/>
              </a:lnSpc>
            </a:pPr>
            <a:r>
              <a:rPr lang="en-US" sz="2200" dirty="0" smtClean="0"/>
              <a:t>Authorize TN trading program between point and non-point sources. </a:t>
            </a:r>
          </a:p>
          <a:p>
            <a:pPr eaLnBrk="1" hangingPunct="1">
              <a:lnSpc>
                <a:spcPct val="80000"/>
              </a:lnSpc>
            </a:pPr>
            <a:endParaRPr lang="en-US" sz="2200" dirty="0" smtClean="0"/>
          </a:p>
          <a:p>
            <a:pPr eaLnBrk="1" hangingPunct="1">
              <a:lnSpc>
                <a:spcPct val="80000"/>
              </a:lnSpc>
            </a:pPr>
            <a:endParaRPr lang="en-US" sz="2200" dirty="0" smtClean="0"/>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1600200"/>
            <a:ext cx="8229600" cy="4419600"/>
          </a:xfrm>
        </p:spPr>
        <p:txBody>
          <a:bodyPr/>
          <a:lstStyle/>
          <a:p>
            <a:pPr algn="l" eaLnBrk="1" hangingPunct="1"/>
            <a:r>
              <a:rPr lang="en-US" sz="4000" dirty="0" smtClean="0"/>
              <a:t>Questions/Comments</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1800" dirty="0" smtClean="0"/>
              <a:t>Daniel F. McLawhorn, Chair,  </a:t>
            </a:r>
            <a:r>
              <a:rPr lang="en-US" sz="1800" dirty="0" smtClean="0">
                <a:hlinkClick r:id="rId2"/>
              </a:rPr>
              <a:t>dan.mclawhorn@raleighnc.gov</a:t>
            </a:r>
            <a:r>
              <a:rPr lang="en-US" sz="2000" dirty="0" smtClean="0">
                <a:hlinkClick r:id="rId2"/>
              </a:rPr>
              <a:t> </a:t>
            </a:r>
            <a:r>
              <a:rPr lang="en-US" sz="2000" dirty="0" smtClean="0"/>
              <a:t>,  </a:t>
            </a:r>
            <a:r>
              <a:rPr lang="en-US" sz="1800" dirty="0" smtClean="0"/>
              <a:t>919.831.6560</a:t>
            </a:r>
            <a:br>
              <a:rPr lang="en-US" sz="1800" dirty="0" smtClean="0"/>
            </a:br>
            <a:r>
              <a:rPr lang="en-US" sz="1800" dirty="0" smtClean="0"/>
              <a:t>Haywood Phthisic, Executive Director,  </a:t>
            </a:r>
            <a:r>
              <a:rPr lang="en-US" sz="1800" dirty="0" smtClean="0">
                <a:hlinkClick r:id="rId3"/>
              </a:rPr>
              <a:t>hmp3rd@aol.com</a:t>
            </a:r>
            <a:r>
              <a:rPr lang="en-US" sz="2000" dirty="0" smtClean="0"/>
              <a:t>,  </a:t>
            </a:r>
            <a:r>
              <a:rPr lang="en-US" sz="1800" dirty="0" smtClean="0"/>
              <a:t>919.796.8049</a:t>
            </a:r>
            <a:r>
              <a:rPr lang="en-US" sz="2000" dirty="0" smtClean="0"/>
              <a:t/>
            </a:r>
            <a:br>
              <a:rPr lang="en-US" sz="2000" dirty="0" smtClean="0"/>
            </a:br>
            <a:r>
              <a:rPr lang="en-US" sz="1800" dirty="0" smtClean="0"/>
              <a:t>H. Glenn Dunn, Attorney, </a:t>
            </a:r>
            <a:r>
              <a:rPr lang="en-US" sz="1800" dirty="0" smtClean="0">
                <a:hlinkClick r:id="rId4"/>
              </a:rPr>
              <a:t>hgdunn@poynerspruill.com</a:t>
            </a:r>
            <a:r>
              <a:rPr lang="en-US" sz="1800" dirty="0" smtClean="0"/>
              <a:t>,  919.783.6400</a:t>
            </a:r>
            <a:br>
              <a:rPr lang="en-US" sz="1800" dirty="0" smtClean="0"/>
            </a:br>
            <a:endParaRPr lang="en-US" sz="4000" dirty="0" smtClean="0"/>
          </a:p>
        </p:txBody>
      </p:sp>
      <p:sp>
        <p:nvSpPr>
          <p:cNvPr id="3" name="Slide Number Placeholder 2"/>
          <p:cNvSpPr>
            <a:spLocks noGrp="1"/>
          </p:cNvSpPr>
          <p:nvPr>
            <p:ph type="sldNum" sz="quarter" idx="12"/>
          </p:nvPr>
        </p:nvSpPr>
        <p:spPr/>
        <p:txBody>
          <a:bodyPr/>
          <a:lstStyle/>
          <a:p>
            <a:pPr>
              <a:defRPr/>
            </a:pPr>
            <a:fld id="{F94FB5B3-8A27-4684-BF22-36FFE7D13F01}"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sz="3200" dirty="0" smtClean="0"/>
              <a:t>Lower Neuse Basin Association (LNBA)®</a:t>
            </a:r>
          </a:p>
        </p:txBody>
      </p:sp>
      <p:sp>
        <p:nvSpPr>
          <p:cNvPr id="15362" name="Content Placeholder 2"/>
          <p:cNvSpPr>
            <a:spLocks noGrp="1"/>
          </p:cNvSpPr>
          <p:nvPr>
            <p:ph idx="1"/>
          </p:nvPr>
        </p:nvSpPr>
        <p:spPr>
          <a:xfrm>
            <a:off x="457200" y="1447800"/>
            <a:ext cx="8229600" cy="4678363"/>
          </a:xfrm>
        </p:spPr>
        <p:txBody>
          <a:bodyPr/>
          <a:lstStyle/>
          <a:p>
            <a:pPr eaLnBrk="1" hangingPunct="1"/>
            <a:r>
              <a:rPr lang="en-US" sz="2400" dirty="0" smtClean="0"/>
              <a:t>18 NPDES Permit members. </a:t>
            </a:r>
          </a:p>
          <a:p>
            <a:pPr eaLnBrk="1" hangingPunct="1"/>
            <a:r>
              <a:rPr lang="en-US" sz="2400" dirty="0" smtClean="0"/>
              <a:t>MOA with DWQ, monitors at 48 sites ($87,000).</a:t>
            </a:r>
          </a:p>
          <a:p>
            <a:pPr eaLnBrk="1" hangingPunct="1"/>
            <a:r>
              <a:rPr lang="en-US" sz="2400" dirty="0" smtClean="0"/>
              <a:t>Provides funds and other assistance to:</a:t>
            </a:r>
          </a:p>
          <a:p>
            <a:pPr eaLnBrk="1" hangingPunct="1">
              <a:buFont typeface="Arial" charset="0"/>
              <a:buNone/>
            </a:pPr>
            <a:r>
              <a:rPr lang="en-US" sz="2400" dirty="0" smtClean="0"/>
              <a:t>	- </a:t>
            </a:r>
            <a:r>
              <a:rPr lang="en-US" sz="2400" dirty="0" err="1" smtClean="0"/>
              <a:t>ModMon</a:t>
            </a:r>
            <a:r>
              <a:rPr lang="en-US" sz="2400" dirty="0" smtClean="0"/>
              <a:t> estuary monitoring program ($70,000)</a:t>
            </a:r>
            <a:br>
              <a:rPr lang="en-US" sz="2400" dirty="0" smtClean="0"/>
            </a:br>
            <a:r>
              <a:rPr lang="en-US" sz="2400" dirty="0" smtClean="0"/>
              <a:t>- </a:t>
            </a:r>
            <a:r>
              <a:rPr lang="en-US" sz="2400" dirty="0" err="1" smtClean="0"/>
              <a:t>FerryMon</a:t>
            </a:r>
            <a:r>
              <a:rPr lang="en-US" sz="2400" dirty="0" smtClean="0"/>
              <a:t> monitoring program</a:t>
            </a:r>
            <a:br>
              <a:rPr lang="en-US" sz="2400" dirty="0" smtClean="0"/>
            </a:br>
            <a:r>
              <a:rPr lang="en-US" sz="2400" dirty="0" smtClean="0"/>
              <a:t>- </a:t>
            </a:r>
            <a:r>
              <a:rPr lang="en-US" sz="2400" dirty="0" err="1" smtClean="0"/>
              <a:t>FluorMod</a:t>
            </a:r>
            <a:r>
              <a:rPr lang="en-US" sz="2400" dirty="0" smtClean="0"/>
              <a:t> research program (“cutting edge” technology to</a:t>
            </a:r>
            <a:br>
              <a:rPr lang="en-US" sz="2400" dirty="0" smtClean="0"/>
            </a:br>
            <a:r>
              <a:rPr lang="en-US" sz="2400" dirty="0" smtClean="0"/>
              <a:t>  potentially identify organic nitrogen by its source). </a:t>
            </a:r>
          </a:p>
          <a:p>
            <a:pPr eaLnBrk="1" hangingPunct="1"/>
            <a:r>
              <a:rPr lang="en-US" sz="2400" dirty="0" smtClean="0"/>
              <a:t>Provides technical resources:</a:t>
            </a:r>
          </a:p>
          <a:p>
            <a:pPr eaLnBrk="1" hangingPunct="1">
              <a:buFont typeface="Arial" charset="0"/>
              <a:buNone/>
            </a:pPr>
            <a:r>
              <a:rPr lang="en-US" sz="2400" dirty="0" smtClean="0"/>
              <a:t>	- annual operator training</a:t>
            </a:r>
          </a:p>
          <a:p>
            <a:pPr eaLnBrk="1" hangingPunct="1">
              <a:buFont typeface="Arial" charset="0"/>
              <a:buNone/>
            </a:pPr>
            <a:r>
              <a:rPr lang="en-US" sz="2400" dirty="0" smtClean="0"/>
              <a:t>	- waste water plant optimization</a:t>
            </a:r>
          </a:p>
          <a:p>
            <a:pPr eaLnBrk="1" hangingPunct="1"/>
            <a:endParaRPr lang="en-US" sz="2400" dirty="0" smtClean="0"/>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457200"/>
            <a:ext cx="8229600" cy="1219200"/>
          </a:xfrm>
        </p:spPr>
        <p:txBody>
          <a:bodyPr/>
          <a:lstStyle/>
          <a:p>
            <a:pPr eaLnBrk="1" hangingPunct="1"/>
            <a:r>
              <a:rPr lang="en-US" sz="3200" dirty="0" smtClean="0"/>
              <a:t>Neuse River Compliance Association (NRCA)®</a:t>
            </a:r>
          </a:p>
        </p:txBody>
      </p:sp>
      <p:sp>
        <p:nvSpPr>
          <p:cNvPr id="16386" name="Content Placeholder 2"/>
          <p:cNvSpPr>
            <a:spLocks noGrp="1"/>
          </p:cNvSpPr>
          <p:nvPr>
            <p:ph idx="1"/>
          </p:nvPr>
        </p:nvSpPr>
        <p:spPr>
          <a:xfrm>
            <a:off x="457200" y="1981200"/>
            <a:ext cx="8229600" cy="4419600"/>
          </a:xfrm>
        </p:spPr>
        <p:txBody>
          <a:bodyPr/>
          <a:lstStyle/>
          <a:p>
            <a:pPr eaLnBrk="1" hangingPunct="1"/>
            <a:r>
              <a:rPr lang="en-US" sz="2400" dirty="0" smtClean="0"/>
              <a:t>Total nitrogen (TN) compliance association authorized by  Neuse Rules.</a:t>
            </a:r>
            <a:br>
              <a:rPr lang="en-US" sz="2400" dirty="0" smtClean="0"/>
            </a:br>
            <a:endParaRPr lang="en-US" sz="2400" dirty="0" smtClean="0"/>
          </a:p>
          <a:p>
            <a:pPr eaLnBrk="1" hangingPunct="1"/>
            <a:r>
              <a:rPr lang="en-US" sz="2400" dirty="0" smtClean="0"/>
              <a:t>Membership includes most members of the LNBA.</a:t>
            </a:r>
            <a:br>
              <a:rPr lang="en-US" sz="2400" dirty="0" smtClean="0"/>
            </a:br>
            <a:endParaRPr lang="en-US" sz="2400" dirty="0" smtClean="0"/>
          </a:p>
          <a:p>
            <a:pPr eaLnBrk="1" hangingPunct="1"/>
            <a:r>
              <a:rPr lang="en-US" sz="2400" dirty="0" smtClean="0"/>
              <a:t>NRCA’s estuary TN allocation = sum of members’ allocations.</a:t>
            </a:r>
            <a:br>
              <a:rPr lang="en-US" sz="2400" dirty="0" smtClean="0"/>
            </a:br>
            <a:endParaRPr lang="en-US" sz="2400" dirty="0" smtClean="0"/>
          </a:p>
          <a:p>
            <a:pPr eaLnBrk="1" hangingPunct="1"/>
            <a:r>
              <a:rPr lang="en-US" sz="2400" dirty="0" smtClean="0"/>
              <a:t>NRCA primary vehicle for point source achievement, Neuse TMDL.</a:t>
            </a:r>
            <a:br>
              <a:rPr lang="en-US" sz="2400" dirty="0" smtClean="0"/>
            </a:br>
            <a:endParaRPr lang="en-US" sz="2400" dirty="0" smtClean="0"/>
          </a:p>
          <a:p>
            <a:pPr eaLnBrk="1" hangingPunct="1"/>
            <a:r>
              <a:rPr lang="en-US" sz="2400" dirty="0" smtClean="0"/>
              <a:t>2012 NRCA TN allocation: 1,184,165 lbs.</a:t>
            </a:r>
          </a:p>
          <a:p>
            <a:pPr eaLnBrk="1" hangingPunct="1"/>
            <a:endParaRPr lang="en-US" sz="2400" dirty="0" smtClean="0"/>
          </a:p>
          <a:p>
            <a:pPr eaLnBrk="1" hangingPunct="1"/>
            <a:endParaRPr lang="en-US" sz="2400" dirty="0" smtClean="0"/>
          </a:p>
          <a:p>
            <a:pPr eaLnBrk="1" hangingPunct="1"/>
            <a:endParaRPr lang="en-US" sz="2400" dirty="0" smtClean="0"/>
          </a:p>
          <a:p>
            <a:pPr eaLnBrk="1" hangingPunct="1"/>
            <a:endParaRPr lang="en-US" sz="2400" dirty="0" smtClean="0"/>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pPr eaLnBrk="1" hangingPunct="1"/>
            <a:r>
              <a:rPr lang="en-US" smtClean="0"/>
              <a:t>Neuse River Basin</a:t>
            </a:r>
          </a:p>
        </p:txBody>
      </p:sp>
      <p:grpSp>
        <p:nvGrpSpPr>
          <p:cNvPr id="17410" name="Group 3"/>
          <p:cNvGrpSpPr>
            <a:grpSpLocks/>
          </p:cNvGrpSpPr>
          <p:nvPr/>
        </p:nvGrpSpPr>
        <p:grpSpPr bwMode="auto">
          <a:xfrm>
            <a:off x="527050" y="2112963"/>
            <a:ext cx="8062913" cy="3511550"/>
            <a:chOff x="332" y="1331"/>
            <a:chExt cx="5079" cy="2212"/>
          </a:xfrm>
        </p:grpSpPr>
        <p:grpSp>
          <p:nvGrpSpPr>
            <p:cNvPr id="17497" name="Group 4"/>
            <p:cNvGrpSpPr>
              <a:grpSpLocks/>
            </p:cNvGrpSpPr>
            <p:nvPr/>
          </p:nvGrpSpPr>
          <p:grpSpPr bwMode="auto">
            <a:xfrm>
              <a:off x="332" y="1331"/>
              <a:ext cx="5079" cy="2212"/>
              <a:chOff x="332" y="1331"/>
              <a:chExt cx="5079" cy="2212"/>
            </a:xfrm>
          </p:grpSpPr>
          <p:sp>
            <p:nvSpPr>
              <p:cNvPr id="17500" name="Freeform 5"/>
              <p:cNvSpPr>
                <a:spLocks/>
              </p:cNvSpPr>
              <p:nvPr/>
            </p:nvSpPr>
            <p:spPr bwMode="auto">
              <a:xfrm>
                <a:off x="332" y="1331"/>
                <a:ext cx="1157" cy="732"/>
              </a:xfrm>
              <a:custGeom>
                <a:avLst/>
                <a:gdLst>
                  <a:gd name="T0" fmla="*/ 1126 w 1157"/>
                  <a:gd name="T1" fmla="*/ 474 h 732"/>
                  <a:gd name="T2" fmla="*/ 1085 w 1157"/>
                  <a:gd name="T3" fmla="*/ 453 h 732"/>
                  <a:gd name="T4" fmla="*/ 1054 w 1157"/>
                  <a:gd name="T5" fmla="*/ 422 h 732"/>
                  <a:gd name="T6" fmla="*/ 1023 w 1157"/>
                  <a:gd name="T7" fmla="*/ 381 h 732"/>
                  <a:gd name="T8" fmla="*/ 982 w 1157"/>
                  <a:gd name="T9" fmla="*/ 350 h 732"/>
                  <a:gd name="T10" fmla="*/ 920 w 1157"/>
                  <a:gd name="T11" fmla="*/ 330 h 732"/>
                  <a:gd name="T12" fmla="*/ 868 w 1157"/>
                  <a:gd name="T13" fmla="*/ 309 h 732"/>
                  <a:gd name="T14" fmla="*/ 847 w 1157"/>
                  <a:gd name="T15" fmla="*/ 268 h 732"/>
                  <a:gd name="T16" fmla="*/ 785 w 1157"/>
                  <a:gd name="T17" fmla="*/ 247 h 732"/>
                  <a:gd name="T18" fmla="*/ 744 w 1157"/>
                  <a:gd name="T19" fmla="*/ 226 h 732"/>
                  <a:gd name="T20" fmla="*/ 703 w 1157"/>
                  <a:gd name="T21" fmla="*/ 175 h 732"/>
                  <a:gd name="T22" fmla="*/ 651 w 1157"/>
                  <a:gd name="T23" fmla="*/ 165 h 732"/>
                  <a:gd name="T24" fmla="*/ 620 w 1157"/>
                  <a:gd name="T25" fmla="*/ 185 h 732"/>
                  <a:gd name="T26" fmla="*/ 589 w 1157"/>
                  <a:gd name="T27" fmla="*/ 154 h 732"/>
                  <a:gd name="T28" fmla="*/ 599 w 1157"/>
                  <a:gd name="T29" fmla="*/ 123 h 732"/>
                  <a:gd name="T30" fmla="*/ 599 w 1157"/>
                  <a:gd name="T31" fmla="*/ 82 h 732"/>
                  <a:gd name="T32" fmla="*/ 579 w 1157"/>
                  <a:gd name="T33" fmla="*/ 41 h 732"/>
                  <a:gd name="T34" fmla="*/ 527 w 1157"/>
                  <a:gd name="T35" fmla="*/ 30 h 732"/>
                  <a:gd name="T36" fmla="*/ 475 w 1157"/>
                  <a:gd name="T37" fmla="*/ 20 h 732"/>
                  <a:gd name="T38" fmla="*/ 424 w 1157"/>
                  <a:gd name="T39" fmla="*/ 20 h 732"/>
                  <a:gd name="T40" fmla="*/ 372 w 1157"/>
                  <a:gd name="T41" fmla="*/ 10 h 732"/>
                  <a:gd name="T42" fmla="*/ 320 w 1157"/>
                  <a:gd name="T43" fmla="*/ 20 h 732"/>
                  <a:gd name="T44" fmla="*/ 289 w 1157"/>
                  <a:gd name="T45" fmla="*/ 51 h 732"/>
                  <a:gd name="T46" fmla="*/ 269 w 1157"/>
                  <a:gd name="T47" fmla="*/ 103 h 732"/>
                  <a:gd name="T48" fmla="*/ 207 w 1157"/>
                  <a:gd name="T49" fmla="*/ 123 h 732"/>
                  <a:gd name="T50" fmla="*/ 176 w 1157"/>
                  <a:gd name="T51" fmla="*/ 175 h 732"/>
                  <a:gd name="T52" fmla="*/ 165 w 1157"/>
                  <a:gd name="T53" fmla="*/ 226 h 732"/>
                  <a:gd name="T54" fmla="*/ 124 w 1157"/>
                  <a:gd name="T55" fmla="*/ 247 h 732"/>
                  <a:gd name="T56" fmla="*/ 62 w 1157"/>
                  <a:gd name="T57" fmla="*/ 247 h 732"/>
                  <a:gd name="T58" fmla="*/ 41 w 1157"/>
                  <a:gd name="T59" fmla="*/ 299 h 732"/>
                  <a:gd name="T60" fmla="*/ 41 w 1157"/>
                  <a:gd name="T61" fmla="*/ 360 h 732"/>
                  <a:gd name="T62" fmla="*/ 31 w 1157"/>
                  <a:gd name="T63" fmla="*/ 412 h 732"/>
                  <a:gd name="T64" fmla="*/ 0 w 1157"/>
                  <a:gd name="T65" fmla="*/ 464 h 732"/>
                  <a:gd name="T66" fmla="*/ 21 w 1157"/>
                  <a:gd name="T67" fmla="*/ 515 h 732"/>
                  <a:gd name="T68" fmla="*/ 83 w 1157"/>
                  <a:gd name="T69" fmla="*/ 546 h 732"/>
                  <a:gd name="T70" fmla="*/ 145 w 1157"/>
                  <a:gd name="T71" fmla="*/ 546 h 732"/>
                  <a:gd name="T72" fmla="*/ 196 w 1157"/>
                  <a:gd name="T73" fmla="*/ 546 h 732"/>
                  <a:gd name="T74" fmla="*/ 258 w 1157"/>
                  <a:gd name="T75" fmla="*/ 556 h 732"/>
                  <a:gd name="T76" fmla="*/ 320 w 1157"/>
                  <a:gd name="T77" fmla="*/ 546 h 732"/>
                  <a:gd name="T78" fmla="*/ 382 w 1157"/>
                  <a:gd name="T79" fmla="*/ 525 h 732"/>
                  <a:gd name="T80" fmla="*/ 434 w 1157"/>
                  <a:gd name="T81" fmla="*/ 536 h 732"/>
                  <a:gd name="T82" fmla="*/ 475 w 1157"/>
                  <a:gd name="T83" fmla="*/ 567 h 732"/>
                  <a:gd name="T84" fmla="*/ 506 w 1157"/>
                  <a:gd name="T85" fmla="*/ 598 h 732"/>
                  <a:gd name="T86" fmla="*/ 548 w 1157"/>
                  <a:gd name="T87" fmla="*/ 618 h 732"/>
                  <a:gd name="T88" fmla="*/ 599 w 1157"/>
                  <a:gd name="T89" fmla="*/ 639 h 732"/>
                  <a:gd name="T90" fmla="*/ 651 w 1157"/>
                  <a:gd name="T91" fmla="*/ 660 h 732"/>
                  <a:gd name="T92" fmla="*/ 703 w 1157"/>
                  <a:gd name="T93" fmla="*/ 649 h 732"/>
                  <a:gd name="T94" fmla="*/ 765 w 1157"/>
                  <a:gd name="T95" fmla="*/ 660 h 732"/>
                  <a:gd name="T96" fmla="*/ 796 w 1157"/>
                  <a:gd name="T97" fmla="*/ 711 h 732"/>
                  <a:gd name="T98" fmla="*/ 847 w 1157"/>
                  <a:gd name="T99" fmla="*/ 721 h 732"/>
                  <a:gd name="T100" fmla="*/ 909 w 1157"/>
                  <a:gd name="T101" fmla="*/ 721 h 732"/>
                  <a:gd name="T102" fmla="*/ 961 w 1157"/>
                  <a:gd name="T103" fmla="*/ 721 h 732"/>
                  <a:gd name="T104" fmla="*/ 992 w 1157"/>
                  <a:gd name="T105" fmla="*/ 690 h 732"/>
                  <a:gd name="T106" fmla="*/ 1013 w 1157"/>
                  <a:gd name="T107" fmla="*/ 649 h 732"/>
                  <a:gd name="T108" fmla="*/ 1054 w 1157"/>
                  <a:gd name="T109" fmla="*/ 618 h 732"/>
                  <a:gd name="T110" fmla="*/ 1095 w 1157"/>
                  <a:gd name="T111" fmla="*/ 587 h 732"/>
                  <a:gd name="T112" fmla="*/ 1126 w 1157"/>
                  <a:gd name="T113" fmla="*/ 556 h 732"/>
                  <a:gd name="T114" fmla="*/ 1137 w 1157"/>
                  <a:gd name="T115" fmla="*/ 525 h 732"/>
                  <a:gd name="T116" fmla="*/ 1147 w 1157"/>
                  <a:gd name="T117" fmla="*/ 505 h 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57"/>
                  <a:gd name="T178" fmla="*/ 0 h 732"/>
                  <a:gd name="T179" fmla="*/ 1157 w 1157"/>
                  <a:gd name="T180" fmla="*/ 732 h 7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57" h="732">
                    <a:moveTo>
                      <a:pt x="1147" y="505"/>
                    </a:moveTo>
                    <a:lnTo>
                      <a:pt x="1147" y="495"/>
                    </a:lnTo>
                    <a:lnTo>
                      <a:pt x="1137" y="495"/>
                    </a:lnTo>
                    <a:lnTo>
                      <a:pt x="1137" y="484"/>
                    </a:lnTo>
                    <a:lnTo>
                      <a:pt x="1137" y="474"/>
                    </a:lnTo>
                    <a:lnTo>
                      <a:pt x="1126" y="474"/>
                    </a:lnTo>
                    <a:lnTo>
                      <a:pt x="1116" y="474"/>
                    </a:lnTo>
                    <a:lnTo>
                      <a:pt x="1116" y="464"/>
                    </a:lnTo>
                    <a:lnTo>
                      <a:pt x="1106" y="464"/>
                    </a:lnTo>
                    <a:lnTo>
                      <a:pt x="1095" y="464"/>
                    </a:lnTo>
                    <a:lnTo>
                      <a:pt x="1085" y="464"/>
                    </a:lnTo>
                    <a:lnTo>
                      <a:pt x="1085" y="453"/>
                    </a:lnTo>
                    <a:lnTo>
                      <a:pt x="1075" y="453"/>
                    </a:lnTo>
                    <a:lnTo>
                      <a:pt x="1075" y="443"/>
                    </a:lnTo>
                    <a:lnTo>
                      <a:pt x="1064" y="443"/>
                    </a:lnTo>
                    <a:lnTo>
                      <a:pt x="1064" y="433"/>
                    </a:lnTo>
                    <a:lnTo>
                      <a:pt x="1064" y="422"/>
                    </a:lnTo>
                    <a:lnTo>
                      <a:pt x="1054" y="422"/>
                    </a:lnTo>
                    <a:lnTo>
                      <a:pt x="1054" y="412"/>
                    </a:lnTo>
                    <a:lnTo>
                      <a:pt x="1044" y="412"/>
                    </a:lnTo>
                    <a:lnTo>
                      <a:pt x="1044" y="402"/>
                    </a:lnTo>
                    <a:lnTo>
                      <a:pt x="1033" y="402"/>
                    </a:lnTo>
                    <a:lnTo>
                      <a:pt x="1033" y="391"/>
                    </a:lnTo>
                    <a:lnTo>
                      <a:pt x="1023" y="381"/>
                    </a:lnTo>
                    <a:lnTo>
                      <a:pt x="1023" y="371"/>
                    </a:lnTo>
                    <a:lnTo>
                      <a:pt x="1023" y="360"/>
                    </a:lnTo>
                    <a:lnTo>
                      <a:pt x="1013" y="360"/>
                    </a:lnTo>
                    <a:lnTo>
                      <a:pt x="1002" y="350"/>
                    </a:lnTo>
                    <a:lnTo>
                      <a:pt x="992" y="350"/>
                    </a:lnTo>
                    <a:lnTo>
                      <a:pt x="982" y="350"/>
                    </a:lnTo>
                    <a:lnTo>
                      <a:pt x="971" y="340"/>
                    </a:lnTo>
                    <a:lnTo>
                      <a:pt x="961" y="340"/>
                    </a:lnTo>
                    <a:lnTo>
                      <a:pt x="951" y="340"/>
                    </a:lnTo>
                    <a:lnTo>
                      <a:pt x="940" y="330"/>
                    </a:lnTo>
                    <a:lnTo>
                      <a:pt x="930" y="330"/>
                    </a:lnTo>
                    <a:lnTo>
                      <a:pt x="920" y="330"/>
                    </a:lnTo>
                    <a:lnTo>
                      <a:pt x="909" y="330"/>
                    </a:lnTo>
                    <a:lnTo>
                      <a:pt x="909" y="319"/>
                    </a:lnTo>
                    <a:lnTo>
                      <a:pt x="899" y="319"/>
                    </a:lnTo>
                    <a:lnTo>
                      <a:pt x="889" y="319"/>
                    </a:lnTo>
                    <a:lnTo>
                      <a:pt x="878" y="309"/>
                    </a:lnTo>
                    <a:lnTo>
                      <a:pt x="868" y="309"/>
                    </a:lnTo>
                    <a:lnTo>
                      <a:pt x="858" y="309"/>
                    </a:lnTo>
                    <a:lnTo>
                      <a:pt x="858" y="299"/>
                    </a:lnTo>
                    <a:lnTo>
                      <a:pt x="847" y="299"/>
                    </a:lnTo>
                    <a:lnTo>
                      <a:pt x="847" y="288"/>
                    </a:lnTo>
                    <a:lnTo>
                      <a:pt x="847" y="278"/>
                    </a:lnTo>
                    <a:lnTo>
                      <a:pt x="847" y="268"/>
                    </a:lnTo>
                    <a:lnTo>
                      <a:pt x="837" y="268"/>
                    </a:lnTo>
                    <a:lnTo>
                      <a:pt x="827" y="257"/>
                    </a:lnTo>
                    <a:lnTo>
                      <a:pt x="816" y="257"/>
                    </a:lnTo>
                    <a:lnTo>
                      <a:pt x="806" y="257"/>
                    </a:lnTo>
                    <a:lnTo>
                      <a:pt x="796" y="247"/>
                    </a:lnTo>
                    <a:lnTo>
                      <a:pt x="785" y="247"/>
                    </a:lnTo>
                    <a:lnTo>
                      <a:pt x="775" y="247"/>
                    </a:lnTo>
                    <a:lnTo>
                      <a:pt x="765" y="247"/>
                    </a:lnTo>
                    <a:lnTo>
                      <a:pt x="765" y="237"/>
                    </a:lnTo>
                    <a:lnTo>
                      <a:pt x="754" y="237"/>
                    </a:lnTo>
                    <a:lnTo>
                      <a:pt x="754" y="226"/>
                    </a:lnTo>
                    <a:lnTo>
                      <a:pt x="744" y="226"/>
                    </a:lnTo>
                    <a:lnTo>
                      <a:pt x="744" y="216"/>
                    </a:lnTo>
                    <a:lnTo>
                      <a:pt x="734" y="206"/>
                    </a:lnTo>
                    <a:lnTo>
                      <a:pt x="723" y="195"/>
                    </a:lnTo>
                    <a:lnTo>
                      <a:pt x="713" y="185"/>
                    </a:lnTo>
                    <a:lnTo>
                      <a:pt x="703" y="185"/>
                    </a:lnTo>
                    <a:lnTo>
                      <a:pt x="703" y="175"/>
                    </a:lnTo>
                    <a:lnTo>
                      <a:pt x="692" y="175"/>
                    </a:lnTo>
                    <a:lnTo>
                      <a:pt x="692" y="165"/>
                    </a:lnTo>
                    <a:lnTo>
                      <a:pt x="682" y="165"/>
                    </a:lnTo>
                    <a:lnTo>
                      <a:pt x="672" y="154"/>
                    </a:lnTo>
                    <a:lnTo>
                      <a:pt x="661" y="154"/>
                    </a:lnTo>
                    <a:lnTo>
                      <a:pt x="651" y="165"/>
                    </a:lnTo>
                    <a:lnTo>
                      <a:pt x="641" y="175"/>
                    </a:lnTo>
                    <a:lnTo>
                      <a:pt x="641" y="185"/>
                    </a:lnTo>
                    <a:lnTo>
                      <a:pt x="641" y="195"/>
                    </a:lnTo>
                    <a:lnTo>
                      <a:pt x="630" y="195"/>
                    </a:lnTo>
                    <a:lnTo>
                      <a:pt x="630" y="185"/>
                    </a:lnTo>
                    <a:lnTo>
                      <a:pt x="620" y="185"/>
                    </a:lnTo>
                    <a:lnTo>
                      <a:pt x="610" y="185"/>
                    </a:lnTo>
                    <a:lnTo>
                      <a:pt x="610" y="175"/>
                    </a:lnTo>
                    <a:lnTo>
                      <a:pt x="599" y="175"/>
                    </a:lnTo>
                    <a:lnTo>
                      <a:pt x="599" y="165"/>
                    </a:lnTo>
                    <a:lnTo>
                      <a:pt x="589" y="165"/>
                    </a:lnTo>
                    <a:lnTo>
                      <a:pt x="589" y="154"/>
                    </a:lnTo>
                    <a:lnTo>
                      <a:pt x="579" y="154"/>
                    </a:lnTo>
                    <a:lnTo>
                      <a:pt x="579" y="144"/>
                    </a:lnTo>
                    <a:lnTo>
                      <a:pt x="579" y="134"/>
                    </a:lnTo>
                    <a:lnTo>
                      <a:pt x="589" y="134"/>
                    </a:lnTo>
                    <a:lnTo>
                      <a:pt x="589" y="123"/>
                    </a:lnTo>
                    <a:lnTo>
                      <a:pt x="599" y="123"/>
                    </a:lnTo>
                    <a:lnTo>
                      <a:pt x="599" y="113"/>
                    </a:lnTo>
                    <a:lnTo>
                      <a:pt x="610" y="113"/>
                    </a:lnTo>
                    <a:lnTo>
                      <a:pt x="610" y="103"/>
                    </a:lnTo>
                    <a:lnTo>
                      <a:pt x="610" y="92"/>
                    </a:lnTo>
                    <a:lnTo>
                      <a:pt x="610" y="82"/>
                    </a:lnTo>
                    <a:lnTo>
                      <a:pt x="599" y="82"/>
                    </a:lnTo>
                    <a:lnTo>
                      <a:pt x="599" y="72"/>
                    </a:lnTo>
                    <a:lnTo>
                      <a:pt x="589" y="72"/>
                    </a:lnTo>
                    <a:lnTo>
                      <a:pt x="589" y="61"/>
                    </a:lnTo>
                    <a:lnTo>
                      <a:pt x="579" y="61"/>
                    </a:lnTo>
                    <a:lnTo>
                      <a:pt x="579" y="51"/>
                    </a:lnTo>
                    <a:lnTo>
                      <a:pt x="579" y="41"/>
                    </a:lnTo>
                    <a:lnTo>
                      <a:pt x="568" y="41"/>
                    </a:lnTo>
                    <a:lnTo>
                      <a:pt x="558" y="41"/>
                    </a:lnTo>
                    <a:lnTo>
                      <a:pt x="558" y="30"/>
                    </a:lnTo>
                    <a:lnTo>
                      <a:pt x="548" y="30"/>
                    </a:lnTo>
                    <a:lnTo>
                      <a:pt x="537" y="30"/>
                    </a:lnTo>
                    <a:lnTo>
                      <a:pt x="527" y="30"/>
                    </a:lnTo>
                    <a:lnTo>
                      <a:pt x="517" y="30"/>
                    </a:lnTo>
                    <a:lnTo>
                      <a:pt x="506" y="30"/>
                    </a:lnTo>
                    <a:lnTo>
                      <a:pt x="496" y="30"/>
                    </a:lnTo>
                    <a:lnTo>
                      <a:pt x="496" y="20"/>
                    </a:lnTo>
                    <a:lnTo>
                      <a:pt x="486" y="20"/>
                    </a:lnTo>
                    <a:lnTo>
                      <a:pt x="475" y="20"/>
                    </a:lnTo>
                    <a:lnTo>
                      <a:pt x="475" y="10"/>
                    </a:lnTo>
                    <a:lnTo>
                      <a:pt x="465" y="10"/>
                    </a:lnTo>
                    <a:lnTo>
                      <a:pt x="455" y="10"/>
                    </a:lnTo>
                    <a:lnTo>
                      <a:pt x="444" y="10"/>
                    </a:lnTo>
                    <a:lnTo>
                      <a:pt x="434" y="20"/>
                    </a:lnTo>
                    <a:lnTo>
                      <a:pt x="424" y="20"/>
                    </a:lnTo>
                    <a:lnTo>
                      <a:pt x="413" y="20"/>
                    </a:lnTo>
                    <a:lnTo>
                      <a:pt x="403" y="20"/>
                    </a:lnTo>
                    <a:lnTo>
                      <a:pt x="393" y="20"/>
                    </a:lnTo>
                    <a:lnTo>
                      <a:pt x="393" y="10"/>
                    </a:lnTo>
                    <a:lnTo>
                      <a:pt x="382" y="10"/>
                    </a:lnTo>
                    <a:lnTo>
                      <a:pt x="372" y="10"/>
                    </a:lnTo>
                    <a:lnTo>
                      <a:pt x="372" y="0"/>
                    </a:lnTo>
                    <a:lnTo>
                      <a:pt x="362" y="0"/>
                    </a:lnTo>
                    <a:lnTo>
                      <a:pt x="351" y="0"/>
                    </a:lnTo>
                    <a:lnTo>
                      <a:pt x="341" y="10"/>
                    </a:lnTo>
                    <a:lnTo>
                      <a:pt x="331" y="20"/>
                    </a:lnTo>
                    <a:lnTo>
                      <a:pt x="320" y="20"/>
                    </a:lnTo>
                    <a:lnTo>
                      <a:pt x="320" y="30"/>
                    </a:lnTo>
                    <a:lnTo>
                      <a:pt x="310" y="30"/>
                    </a:lnTo>
                    <a:lnTo>
                      <a:pt x="310" y="41"/>
                    </a:lnTo>
                    <a:lnTo>
                      <a:pt x="300" y="41"/>
                    </a:lnTo>
                    <a:lnTo>
                      <a:pt x="300" y="51"/>
                    </a:lnTo>
                    <a:lnTo>
                      <a:pt x="289" y="51"/>
                    </a:lnTo>
                    <a:lnTo>
                      <a:pt x="289" y="61"/>
                    </a:lnTo>
                    <a:lnTo>
                      <a:pt x="289" y="72"/>
                    </a:lnTo>
                    <a:lnTo>
                      <a:pt x="279" y="72"/>
                    </a:lnTo>
                    <a:lnTo>
                      <a:pt x="279" y="82"/>
                    </a:lnTo>
                    <a:lnTo>
                      <a:pt x="279" y="92"/>
                    </a:lnTo>
                    <a:lnTo>
                      <a:pt x="269" y="103"/>
                    </a:lnTo>
                    <a:lnTo>
                      <a:pt x="258" y="113"/>
                    </a:lnTo>
                    <a:lnTo>
                      <a:pt x="248" y="113"/>
                    </a:lnTo>
                    <a:lnTo>
                      <a:pt x="238" y="113"/>
                    </a:lnTo>
                    <a:lnTo>
                      <a:pt x="227" y="113"/>
                    </a:lnTo>
                    <a:lnTo>
                      <a:pt x="217" y="113"/>
                    </a:lnTo>
                    <a:lnTo>
                      <a:pt x="207" y="123"/>
                    </a:lnTo>
                    <a:lnTo>
                      <a:pt x="196" y="123"/>
                    </a:lnTo>
                    <a:lnTo>
                      <a:pt x="186" y="134"/>
                    </a:lnTo>
                    <a:lnTo>
                      <a:pt x="176" y="144"/>
                    </a:lnTo>
                    <a:lnTo>
                      <a:pt x="176" y="154"/>
                    </a:lnTo>
                    <a:lnTo>
                      <a:pt x="176" y="165"/>
                    </a:lnTo>
                    <a:lnTo>
                      <a:pt x="176" y="175"/>
                    </a:lnTo>
                    <a:lnTo>
                      <a:pt x="176" y="185"/>
                    </a:lnTo>
                    <a:lnTo>
                      <a:pt x="165" y="195"/>
                    </a:lnTo>
                    <a:lnTo>
                      <a:pt x="165" y="206"/>
                    </a:lnTo>
                    <a:lnTo>
                      <a:pt x="176" y="216"/>
                    </a:lnTo>
                    <a:lnTo>
                      <a:pt x="176" y="226"/>
                    </a:lnTo>
                    <a:lnTo>
                      <a:pt x="165" y="226"/>
                    </a:lnTo>
                    <a:lnTo>
                      <a:pt x="165" y="237"/>
                    </a:lnTo>
                    <a:lnTo>
                      <a:pt x="155" y="237"/>
                    </a:lnTo>
                    <a:lnTo>
                      <a:pt x="155" y="247"/>
                    </a:lnTo>
                    <a:lnTo>
                      <a:pt x="145" y="247"/>
                    </a:lnTo>
                    <a:lnTo>
                      <a:pt x="134" y="247"/>
                    </a:lnTo>
                    <a:lnTo>
                      <a:pt x="124" y="247"/>
                    </a:lnTo>
                    <a:lnTo>
                      <a:pt x="114" y="247"/>
                    </a:lnTo>
                    <a:lnTo>
                      <a:pt x="103" y="247"/>
                    </a:lnTo>
                    <a:lnTo>
                      <a:pt x="93" y="247"/>
                    </a:lnTo>
                    <a:lnTo>
                      <a:pt x="83" y="247"/>
                    </a:lnTo>
                    <a:lnTo>
                      <a:pt x="72" y="247"/>
                    </a:lnTo>
                    <a:lnTo>
                      <a:pt x="62" y="247"/>
                    </a:lnTo>
                    <a:lnTo>
                      <a:pt x="52" y="257"/>
                    </a:lnTo>
                    <a:lnTo>
                      <a:pt x="41" y="257"/>
                    </a:lnTo>
                    <a:lnTo>
                      <a:pt x="41" y="268"/>
                    </a:lnTo>
                    <a:lnTo>
                      <a:pt x="41" y="278"/>
                    </a:lnTo>
                    <a:lnTo>
                      <a:pt x="41" y="288"/>
                    </a:lnTo>
                    <a:lnTo>
                      <a:pt x="41" y="299"/>
                    </a:lnTo>
                    <a:lnTo>
                      <a:pt x="41" y="309"/>
                    </a:lnTo>
                    <a:lnTo>
                      <a:pt x="41" y="319"/>
                    </a:lnTo>
                    <a:lnTo>
                      <a:pt x="41" y="330"/>
                    </a:lnTo>
                    <a:lnTo>
                      <a:pt x="41" y="340"/>
                    </a:lnTo>
                    <a:lnTo>
                      <a:pt x="41" y="350"/>
                    </a:lnTo>
                    <a:lnTo>
                      <a:pt x="41" y="360"/>
                    </a:lnTo>
                    <a:lnTo>
                      <a:pt x="41" y="371"/>
                    </a:lnTo>
                    <a:lnTo>
                      <a:pt x="41" y="381"/>
                    </a:lnTo>
                    <a:lnTo>
                      <a:pt x="41" y="391"/>
                    </a:lnTo>
                    <a:lnTo>
                      <a:pt x="31" y="391"/>
                    </a:lnTo>
                    <a:lnTo>
                      <a:pt x="31" y="402"/>
                    </a:lnTo>
                    <a:lnTo>
                      <a:pt x="31" y="412"/>
                    </a:lnTo>
                    <a:lnTo>
                      <a:pt x="21" y="422"/>
                    </a:lnTo>
                    <a:lnTo>
                      <a:pt x="21" y="433"/>
                    </a:lnTo>
                    <a:lnTo>
                      <a:pt x="10" y="443"/>
                    </a:lnTo>
                    <a:lnTo>
                      <a:pt x="10" y="453"/>
                    </a:lnTo>
                    <a:lnTo>
                      <a:pt x="0" y="453"/>
                    </a:lnTo>
                    <a:lnTo>
                      <a:pt x="0" y="464"/>
                    </a:lnTo>
                    <a:lnTo>
                      <a:pt x="0" y="474"/>
                    </a:lnTo>
                    <a:lnTo>
                      <a:pt x="0" y="484"/>
                    </a:lnTo>
                    <a:lnTo>
                      <a:pt x="0" y="495"/>
                    </a:lnTo>
                    <a:lnTo>
                      <a:pt x="10" y="495"/>
                    </a:lnTo>
                    <a:lnTo>
                      <a:pt x="10" y="505"/>
                    </a:lnTo>
                    <a:lnTo>
                      <a:pt x="21" y="515"/>
                    </a:lnTo>
                    <a:lnTo>
                      <a:pt x="31" y="525"/>
                    </a:lnTo>
                    <a:lnTo>
                      <a:pt x="41" y="536"/>
                    </a:lnTo>
                    <a:lnTo>
                      <a:pt x="52" y="536"/>
                    </a:lnTo>
                    <a:lnTo>
                      <a:pt x="62" y="546"/>
                    </a:lnTo>
                    <a:lnTo>
                      <a:pt x="72" y="546"/>
                    </a:lnTo>
                    <a:lnTo>
                      <a:pt x="83" y="546"/>
                    </a:lnTo>
                    <a:lnTo>
                      <a:pt x="93" y="546"/>
                    </a:lnTo>
                    <a:lnTo>
                      <a:pt x="103" y="546"/>
                    </a:lnTo>
                    <a:lnTo>
                      <a:pt x="114" y="546"/>
                    </a:lnTo>
                    <a:lnTo>
                      <a:pt x="124" y="546"/>
                    </a:lnTo>
                    <a:lnTo>
                      <a:pt x="134" y="546"/>
                    </a:lnTo>
                    <a:lnTo>
                      <a:pt x="145" y="546"/>
                    </a:lnTo>
                    <a:lnTo>
                      <a:pt x="155" y="536"/>
                    </a:lnTo>
                    <a:lnTo>
                      <a:pt x="165" y="536"/>
                    </a:lnTo>
                    <a:lnTo>
                      <a:pt x="176" y="536"/>
                    </a:lnTo>
                    <a:lnTo>
                      <a:pt x="186" y="536"/>
                    </a:lnTo>
                    <a:lnTo>
                      <a:pt x="196" y="536"/>
                    </a:lnTo>
                    <a:lnTo>
                      <a:pt x="196" y="546"/>
                    </a:lnTo>
                    <a:lnTo>
                      <a:pt x="207" y="546"/>
                    </a:lnTo>
                    <a:lnTo>
                      <a:pt x="217" y="546"/>
                    </a:lnTo>
                    <a:lnTo>
                      <a:pt x="227" y="546"/>
                    </a:lnTo>
                    <a:lnTo>
                      <a:pt x="238" y="546"/>
                    </a:lnTo>
                    <a:lnTo>
                      <a:pt x="248" y="556"/>
                    </a:lnTo>
                    <a:lnTo>
                      <a:pt x="258" y="556"/>
                    </a:lnTo>
                    <a:lnTo>
                      <a:pt x="269" y="556"/>
                    </a:lnTo>
                    <a:lnTo>
                      <a:pt x="279" y="556"/>
                    </a:lnTo>
                    <a:lnTo>
                      <a:pt x="289" y="556"/>
                    </a:lnTo>
                    <a:lnTo>
                      <a:pt x="300" y="556"/>
                    </a:lnTo>
                    <a:lnTo>
                      <a:pt x="310" y="556"/>
                    </a:lnTo>
                    <a:lnTo>
                      <a:pt x="320" y="546"/>
                    </a:lnTo>
                    <a:lnTo>
                      <a:pt x="331" y="546"/>
                    </a:lnTo>
                    <a:lnTo>
                      <a:pt x="341" y="546"/>
                    </a:lnTo>
                    <a:lnTo>
                      <a:pt x="351" y="536"/>
                    </a:lnTo>
                    <a:lnTo>
                      <a:pt x="362" y="536"/>
                    </a:lnTo>
                    <a:lnTo>
                      <a:pt x="372" y="536"/>
                    </a:lnTo>
                    <a:lnTo>
                      <a:pt x="382" y="525"/>
                    </a:lnTo>
                    <a:lnTo>
                      <a:pt x="393" y="525"/>
                    </a:lnTo>
                    <a:lnTo>
                      <a:pt x="403" y="525"/>
                    </a:lnTo>
                    <a:lnTo>
                      <a:pt x="413" y="525"/>
                    </a:lnTo>
                    <a:lnTo>
                      <a:pt x="424" y="525"/>
                    </a:lnTo>
                    <a:lnTo>
                      <a:pt x="434" y="525"/>
                    </a:lnTo>
                    <a:lnTo>
                      <a:pt x="434" y="536"/>
                    </a:lnTo>
                    <a:lnTo>
                      <a:pt x="444" y="536"/>
                    </a:lnTo>
                    <a:lnTo>
                      <a:pt x="455" y="536"/>
                    </a:lnTo>
                    <a:lnTo>
                      <a:pt x="455" y="546"/>
                    </a:lnTo>
                    <a:lnTo>
                      <a:pt x="465" y="546"/>
                    </a:lnTo>
                    <a:lnTo>
                      <a:pt x="475" y="556"/>
                    </a:lnTo>
                    <a:lnTo>
                      <a:pt x="475" y="567"/>
                    </a:lnTo>
                    <a:lnTo>
                      <a:pt x="486" y="567"/>
                    </a:lnTo>
                    <a:lnTo>
                      <a:pt x="486" y="577"/>
                    </a:lnTo>
                    <a:lnTo>
                      <a:pt x="496" y="577"/>
                    </a:lnTo>
                    <a:lnTo>
                      <a:pt x="496" y="587"/>
                    </a:lnTo>
                    <a:lnTo>
                      <a:pt x="506" y="587"/>
                    </a:lnTo>
                    <a:lnTo>
                      <a:pt x="506" y="598"/>
                    </a:lnTo>
                    <a:lnTo>
                      <a:pt x="517" y="598"/>
                    </a:lnTo>
                    <a:lnTo>
                      <a:pt x="527" y="598"/>
                    </a:lnTo>
                    <a:lnTo>
                      <a:pt x="527" y="608"/>
                    </a:lnTo>
                    <a:lnTo>
                      <a:pt x="537" y="608"/>
                    </a:lnTo>
                    <a:lnTo>
                      <a:pt x="548" y="608"/>
                    </a:lnTo>
                    <a:lnTo>
                      <a:pt x="548" y="618"/>
                    </a:lnTo>
                    <a:lnTo>
                      <a:pt x="558" y="618"/>
                    </a:lnTo>
                    <a:lnTo>
                      <a:pt x="568" y="618"/>
                    </a:lnTo>
                    <a:lnTo>
                      <a:pt x="568" y="629"/>
                    </a:lnTo>
                    <a:lnTo>
                      <a:pt x="579" y="629"/>
                    </a:lnTo>
                    <a:lnTo>
                      <a:pt x="589" y="639"/>
                    </a:lnTo>
                    <a:lnTo>
                      <a:pt x="599" y="639"/>
                    </a:lnTo>
                    <a:lnTo>
                      <a:pt x="610" y="649"/>
                    </a:lnTo>
                    <a:lnTo>
                      <a:pt x="620" y="649"/>
                    </a:lnTo>
                    <a:lnTo>
                      <a:pt x="620" y="660"/>
                    </a:lnTo>
                    <a:lnTo>
                      <a:pt x="630" y="660"/>
                    </a:lnTo>
                    <a:lnTo>
                      <a:pt x="641" y="660"/>
                    </a:lnTo>
                    <a:lnTo>
                      <a:pt x="651" y="660"/>
                    </a:lnTo>
                    <a:lnTo>
                      <a:pt x="661" y="660"/>
                    </a:lnTo>
                    <a:lnTo>
                      <a:pt x="672" y="660"/>
                    </a:lnTo>
                    <a:lnTo>
                      <a:pt x="682" y="660"/>
                    </a:lnTo>
                    <a:lnTo>
                      <a:pt x="682" y="649"/>
                    </a:lnTo>
                    <a:lnTo>
                      <a:pt x="692" y="649"/>
                    </a:lnTo>
                    <a:lnTo>
                      <a:pt x="703" y="649"/>
                    </a:lnTo>
                    <a:lnTo>
                      <a:pt x="713" y="649"/>
                    </a:lnTo>
                    <a:lnTo>
                      <a:pt x="723" y="649"/>
                    </a:lnTo>
                    <a:lnTo>
                      <a:pt x="734" y="660"/>
                    </a:lnTo>
                    <a:lnTo>
                      <a:pt x="744" y="660"/>
                    </a:lnTo>
                    <a:lnTo>
                      <a:pt x="754" y="660"/>
                    </a:lnTo>
                    <a:lnTo>
                      <a:pt x="765" y="660"/>
                    </a:lnTo>
                    <a:lnTo>
                      <a:pt x="765" y="670"/>
                    </a:lnTo>
                    <a:lnTo>
                      <a:pt x="775" y="670"/>
                    </a:lnTo>
                    <a:lnTo>
                      <a:pt x="775" y="680"/>
                    </a:lnTo>
                    <a:lnTo>
                      <a:pt x="785" y="690"/>
                    </a:lnTo>
                    <a:lnTo>
                      <a:pt x="796" y="701"/>
                    </a:lnTo>
                    <a:lnTo>
                      <a:pt x="796" y="711"/>
                    </a:lnTo>
                    <a:lnTo>
                      <a:pt x="806" y="711"/>
                    </a:lnTo>
                    <a:lnTo>
                      <a:pt x="816" y="711"/>
                    </a:lnTo>
                    <a:lnTo>
                      <a:pt x="827" y="711"/>
                    </a:lnTo>
                    <a:lnTo>
                      <a:pt x="827" y="721"/>
                    </a:lnTo>
                    <a:lnTo>
                      <a:pt x="837" y="721"/>
                    </a:lnTo>
                    <a:lnTo>
                      <a:pt x="847" y="721"/>
                    </a:lnTo>
                    <a:lnTo>
                      <a:pt x="858" y="721"/>
                    </a:lnTo>
                    <a:lnTo>
                      <a:pt x="868" y="721"/>
                    </a:lnTo>
                    <a:lnTo>
                      <a:pt x="878" y="721"/>
                    </a:lnTo>
                    <a:lnTo>
                      <a:pt x="889" y="721"/>
                    </a:lnTo>
                    <a:lnTo>
                      <a:pt x="899" y="721"/>
                    </a:lnTo>
                    <a:lnTo>
                      <a:pt x="909" y="721"/>
                    </a:lnTo>
                    <a:lnTo>
                      <a:pt x="909" y="732"/>
                    </a:lnTo>
                    <a:lnTo>
                      <a:pt x="920" y="732"/>
                    </a:lnTo>
                    <a:lnTo>
                      <a:pt x="930" y="732"/>
                    </a:lnTo>
                    <a:lnTo>
                      <a:pt x="940" y="732"/>
                    </a:lnTo>
                    <a:lnTo>
                      <a:pt x="951" y="732"/>
                    </a:lnTo>
                    <a:lnTo>
                      <a:pt x="961" y="721"/>
                    </a:lnTo>
                    <a:lnTo>
                      <a:pt x="971" y="721"/>
                    </a:lnTo>
                    <a:lnTo>
                      <a:pt x="971" y="711"/>
                    </a:lnTo>
                    <a:lnTo>
                      <a:pt x="982" y="711"/>
                    </a:lnTo>
                    <a:lnTo>
                      <a:pt x="982" y="701"/>
                    </a:lnTo>
                    <a:lnTo>
                      <a:pt x="992" y="701"/>
                    </a:lnTo>
                    <a:lnTo>
                      <a:pt x="992" y="690"/>
                    </a:lnTo>
                    <a:lnTo>
                      <a:pt x="992" y="680"/>
                    </a:lnTo>
                    <a:lnTo>
                      <a:pt x="1002" y="680"/>
                    </a:lnTo>
                    <a:lnTo>
                      <a:pt x="1002" y="670"/>
                    </a:lnTo>
                    <a:lnTo>
                      <a:pt x="1002" y="660"/>
                    </a:lnTo>
                    <a:lnTo>
                      <a:pt x="1013" y="660"/>
                    </a:lnTo>
                    <a:lnTo>
                      <a:pt x="1013" y="649"/>
                    </a:lnTo>
                    <a:lnTo>
                      <a:pt x="1023" y="649"/>
                    </a:lnTo>
                    <a:lnTo>
                      <a:pt x="1023" y="639"/>
                    </a:lnTo>
                    <a:lnTo>
                      <a:pt x="1033" y="629"/>
                    </a:lnTo>
                    <a:lnTo>
                      <a:pt x="1044" y="629"/>
                    </a:lnTo>
                    <a:lnTo>
                      <a:pt x="1044" y="618"/>
                    </a:lnTo>
                    <a:lnTo>
                      <a:pt x="1054" y="618"/>
                    </a:lnTo>
                    <a:lnTo>
                      <a:pt x="1054" y="608"/>
                    </a:lnTo>
                    <a:lnTo>
                      <a:pt x="1064" y="608"/>
                    </a:lnTo>
                    <a:lnTo>
                      <a:pt x="1075" y="598"/>
                    </a:lnTo>
                    <a:lnTo>
                      <a:pt x="1085" y="598"/>
                    </a:lnTo>
                    <a:lnTo>
                      <a:pt x="1085" y="587"/>
                    </a:lnTo>
                    <a:lnTo>
                      <a:pt x="1095" y="587"/>
                    </a:lnTo>
                    <a:lnTo>
                      <a:pt x="1095" y="577"/>
                    </a:lnTo>
                    <a:lnTo>
                      <a:pt x="1106" y="577"/>
                    </a:lnTo>
                    <a:lnTo>
                      <a:pt x="1106" y="567"/>
                    </a:lnTo>
                    <a:lnTo>
                      <a:pt x="1116" y="567"/>
                    </a:lnTo>
                    <a:lnTo>
                      <a:pt x="1116" y="556"/>
                    </a:lnTo>
                    <a:lnTo>
                      <a:pt x="1126" y="556"/>
                    </a:lnTo>
                    <a:lnTo>
                      <a:pt x="1126" y="546"/>
                    </a:lnTo>
                    <a:lnTo>
                      <a:pt x="1137" y="546"/>
                    </a:lnTo>
                    <a:lnTo>
                      <a:pt x="1126" y="546"/>
                    </a:lnTo>
                    <a:lnTo>
                      <a:pt x="1137" y="546"/>
                    </a:lnTo>
                    <a:lnTo>
                      <a:pt x="1137" y="536"/>
                    </a:lnTo>
                    <a:lnTo>
                      <a:pt x="1137" y="525"/>
                    </a:lnTo>
                    <a:lnTo>
                      <a:pt x="1137" y="515"/>
                    </a:lnTo>
                    <a:lnTo>
                      <a:pt x="1147" y="515"/>
                    </a:lnTo>
                    <a:lnTo>
                      <a:pt x="1147" y="505"/>
                    </a:lnTo>
                    <a:lnTo>
                      <a:pt x="1147" y="495"/>
                    </a:lnTo>
                    <a:lnTo>
                      <a:pt x="1157" y="495"/>
                    </a:lnTo>
                    <a:lnTo>
                      <a:pt x="1147" y="505"/>
                    </a:lnTo>
                    <a:close/>
                  </a:path>
                </a:pathLst>
              </a:custGeom>
              <a:solidFill>
                <a:srgbClr val="FF9966"/>
              </a:solidFill>
              <a:ln w="9525">
                <a:noFill/>
                <a:round/>
                <a:headEnd/>
                <a:tailEnd/>
              </a:ln>
            </p:spPr>
            <p:txBody>
              <a:bodyPr/>
              <a:lstStyle/>
              <a:p>
                <a:endParaRPr lang="en-US"/>
              </a:p>
            </p:txBody>
          </p:sp>
          <p:sp>
            <p:nvSpPr>
              <p:cNvPr id="17501" name="Freeform 6"/>
              <p:cNvSpPr>
                <a:spLocks/>
              </p:cNvSpPr>
              <p:nvPr/>
            </p:nvSpPr>
            <p:spPr bwMode="auto">
              <a:xfrm>
                <a:off x="332" y="1331"/>
                <a:ext cx="1157" cy="732"/>
              </a:xfrm>
              <a:custGeom>
                <a:avLst/>
                <a:gdLst>
                  <a:gd name="T0" fmla="*/ 1126 w 1157"/>
                  <a:gd name="T1" fmla="*/ 474 h 732"/>
                  <a:gd name="T2" fmla="*/ 1085 w 1157"/>
                  <a:gd name="T3" fmla="*/ 453 h 732"/>
                  <a:gd name="T4" fmla="*/ 1054 w 1157"/>
                  <a:gd name="T5" fmla="*/ 422 h 732"/>
                  <a:gd name="T6" fmla="*/ 1023 w 1157"/>
                  <a:gd name="T7" fmla="*/ 381 h 732"/>
                  <a:gd name="T8" fmla="*/ 982 w 1157"/>
                  <a:gd name="T9" fmla="*/ 350 h 732"/>
                  <a:gd name="T10" fmla="*/ 920 w 1157"/>
                  <a:gd name="T11" fmla="*/ 330 h 732"/>
                  <a:gd name="T12" fmla="*/ 868 w 1157"/>
                  <a:gd name="T13" fmla="*/ 309 h 732"/>
                  <a:gd name="T14" fmla="*/ 847 w 1157"/>
                  <a:gd name="T15" fmla="*/ 268 h 732"/>
                  <a:gd name="T16" fmla="*/ 785 w 1157"/>
                  <a:gd name="T17" fmla="*/ 247 h 732"/>
                  <a:gd name="T18" fmla="*/ 744 w 1157"/>
                  <a:gd name="T19" fmla="*/ 226 h 732"/>
                  <a:gd name="T20" fmla="*/ 703 w 1157"/>
                  <a:gd name="T21" fmla="*/ 175 h 732"/>
                  <a:gd name="T22" fmla="*/ 651 w 1157"/>
                  <a:gd name="T23" fmla="*/ 165 h 732"/>
                  <a:gd name="T24" fmla="*/ 620 w 1157"/>
                  <a:gd name="T25" fmla="*/ 185 h 732"/>
                  <a:gd name="T26" fmla="*/ 589 w 1157"/>
                  <a:gd name="T27" fmla="*/ 154 h 732"/>
                  <a:gd name="T28" fmla="*/ 599 w 1157"/>
                  <a:gd name="T29" fmla="*/ 123 h 732"/>
                  <a:gd name="T30" fmla="*/ 599 w 1157"/>
                  <a:gd name="T31" fmla="*/ 82 h 732"/>
                  <a:gd name="T32" fmla="*/ 579 w 1157"/>
                  <a:gd name="T33" fmla="*/ 41 h 732"/>
                  <a:gd name="T34" fmla="*/ 527 w 1157"/>
                  <a:gd name="T35" fmla="*/ 30 h 732"/>
                  <a:gd name="T36" fmla="*/ 475 w 1157"/>
                  <a:gd name="T37" fmla="*/ 20 h 732"/>
                  <a:gd name="T38" fmla="*/ 424 w 1157"/>
                  <a:gd name="T39" fmla="*/ 20 h 732"/>
                  <a:gd name="T40" fmla="*/ 372 w 1157"/>
                  <a:gd name="T41" fmla="*/ 10 h 732"/>
                  <a:gd name="T42" fmla="*/ 320 w 1157"/>
                  <a:gd name="T43" fmla="*/ 20 h 732"/>
                  <a:gd name="T44" fmla="*/ 289 w 1157"/>
                  <a:gd name="T45" fmla="*/ 51 h 732"/>
                  <a:gd name="T46" fmla="*/ 269 w 1157"/>
                  <a:gd name="T47" fmla="*/ 103 h 732"/>
                  <a:gd name="T48" fmla="*/ 207 w 1157"/>
                  <a:gd name="T49" fmla="*/ 123 h 732"/>
                  <a:gd name="T50" fmla="*/ 176 w 1157"/>
                  <a:gd name="T51" fmla="*/ 175 h 732"/>
                  <a:gd name="T52" fmla="*/ 165 w 1157"/>
                  <a:gd name="T53" fmla="*/ 226 h 732"/>
                  <a:gd name="T54" fmla="*/ 124 w 1157"/>
                  <a:gd name="T55" fmla="*/ 247 h 732"/>
                  <a:gd name="T56" fmla="*/ 62 w 1157"/>
                  <a:gd name="T57" fmla="*/ 247 h 732"/>
                  <a:gd name="T58" fmla="*/ 41 w 1157"/>
                  <a:gd name="T59" fmla="*/ 299 h 732"/>
                  <a:gd name="T60" fmla="*/ 41 w 1157"/>
                  <a:gd name="T61" fmla="*/ 360 h 732"/>
                  <a:gd name="T62" fmla="*/ 31 w 1157"/>
                  <a:gd name="T63" fmla="*/ 412 h 732"/>
                  <a:gd name="T64" fmla="*/ 0 w 1157"/>
                  <a:gd name="T65" fmla="*/ 464 h 732"/>
                  <a:gd name="T66" fmla="*/ 21 w 1157"/>
                  <a:gd name="T67" fmla="*/ 515 h 732"/>
                  <a:gd name="T68" fmla="*/ 83 w 1157"/>
                  <a:gd name="T69" fmla="*/ 546 h 732"/>
                  <a:gd name="T70" fmla="*/ 145 w 1157"/>
                  <a:gd name="T71" fmla="*/ 546 h 732"/>
                  <a:gd name="T72" fmla="*/ 196 w 1157"/>
                  <a:gd name="T73" fmla="*/ 546 h 732"/>
                  <a:gd name="T74" fmla="*/ 258 w 1157"/>
                  <a:gd name="T75" fmla="*/ 556 h 732"/>
                  <a:gd name="T76" fmla="*/ 320 w 1157"/>
                  <a:gd name="T77" fmla="*/ 546 h 732"/>
                  <a:gd name="T78" fmla="*/ 382 w 1157"/>
                  <a:gd name="T79" fmla="*/ 525 h 732"/>
                  <a:gd name="T80" fmla="*/ 434 w 1157"/>
                  <a:gd name="T81" fmla="*/ 536 h 732"/>
                  <a:gd name="T82" fmla="*/ 475 w 1157"/>
                  <a:gd name="T83" fmla="*/ 567 h 732"/>
                  <a:gd name="T84" fmla="*/ 506 w 1157"/>
                  <a:gd name="T85" fmla="*/ 598 h 732"/>
                  <a:gd name="T86" fmla="*/ 548 w 1157"/>
                  <a:gd name="T87" fmla="*/ 618 h 732"/>
                  <a:gd name="T88" fmla="*/ 599 w 1157"/>
                  <a:gd name="T89" fmla="*/ 639 h 732"/>
                  <a:gd name="T90" fmla="*/ 651 w 1157"/>
                  <a:gd name="T91" fmla="*/ 660 h 732"/>
                  <a:gd name="T92" fmla="*/ 703 w 1157"/>
                  <a:gd name="T93" fmla="*/ 649 h 732"/>
                  <a:gd name="T94" fmla="*/ 765 w 1157"/>
                  <a:gd name="T95" fmla="*/ 660 h 732"/>
                  <a:gd name="T96" fmla="*/ 796 w 1157"/>
                  <a:gd name="T97" fmla="*/ 711 h 732"/>
                  <a:gd name="T98" fmla="*/ 847 w 1157"/>
                  <a:gd name="T99" fmla="*/ 721 h 732"/>
                  <a:gd name="T100" fmla="*/ 909 w 1157"/>
                  <a:gd name="T101" fmla="*/ 721 h 732"/>
                  <a:gd name="T102" fmla="*/ 961 w 1157"/>
                  <a:gd name="T103" fmla="*/ 721 h 732"/>
                  <a:gd name="T104" fmla="*/ 992 w 1157"/>
                  <a:gd name="T105" fmla="*/ 690 h 732"/>
                  <a:gd name="T106" fmla="*/ 1013 w 1157"/>
                  <a:gd name="T107" fmla="*/ 649 h 732"/>
                  <a:gd name="T108" fmla="*/ 1054 w 1157"/>
                  <a:gd name="T109" fmla="*/ 618 h 732"/>
                  <a:gd name="T110" fmla="*/ 1095 w 1157"/>
                  <a:gd name="T111" fmla="*/ 587 h 732"/>
                  <a:gd name="T112" fmla="*/ 1126 w 1157"/>
                  <a:gd name="T113" fmla="*/ 556 h 732"/>
                  <a:gd name="T114" fmla="*/ 1137 w 1157"/>
                  <a:gd name="T115" fmla="*/ 525 h 732"/>
                  <a:gd name="T116" fmla="*/ 1147 w 1157"/>
                  <a:gd name="T117" fmla="*/ 505 h 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57"/>
                  <a:gd name="T178" fmla="*/ 0 h 732"/>
                  <a:gd name="T179" fmla="*/ 1157 w 1157"/>
                  <a:gd name="T180" fmla="*/ 732 h 7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57" h="732">
                    <a:moveTo>
                      <a:pt x="1147" y="505"/>
                    </a:moveTo>
                    <a:lnTo>
                      <a:pt x="1147" y="495"/>
                    </a:lnTo>
                    <a:lnTo>
                      <a:pt x="1137" y="495"/>
                    </a:lnTo>
                    <a:lnTo>
                      <a:pt x="1137" y="484"/>
                    </a:lnTo>
                    <a:lnTo>
                      <a:pt x="1137" y="474"/>
                    </a:lnTo>
                    <a:lnTo>
                      <a:pt x="1126" y="474"/>
                    </a:lnTo>
                    <a:lnTo>
                      <a:pt x="1116" y="474"/>
                    </a:lnTo>
                    <a:lnTo>
                      <a:pt x="1116" y="464"/>
                    </a:lnTo>
                    <a:lnTo>
                      <a:pt x="1106" y="464"/>
                    </a:lnTo>
                    <a:lnTo>
                      <a:pt x="1095" y="464"/>
                    </a:lnTo>
                    <a:lnTo>
                      <a:pt x="1085" y="464"/>
                    </a:lnTo>
                    <a:lnTo>
                      <a:pt x="1085" y="453"/>
                    </a:lnTo>
                    <a:lnTo>
                      <a:pt x="1075" y="453"/>
                    </a:lnTo>
                    <a:lnTo>
                      <a:pt x="1075" y="443"/>
                    </a:lnTo>
                    <a:lnTo>
                      <a:pt x="1064" y="443"/>
                    </a:lnTo>
                    <a:lnTo>
                      <a:pt x="1064" y="433"/>
                    </a:lnTo>
                    <a:lnTo>
                      <a:pt x="1064" y="422"/>
                    </a:lnTo>
                    <a:lnTo>
                      <a:pt x="1054" y="422"/>
                    </a:lnTo>
                    <a:lnTo>
                      <a:pt x="1054" y="412"/>
                    </a:lnTo>
                    <a:lnTo>
                      <a:pt x="1044" y="412"/>
                    </a:lnTo>
                    <a:lnTo>
                      <a:pt x="1044" y="402"/>
                    </a:lnTo>
                    <a:lnTo>
                      <a:pt x="1033" y="402"/>
                    </a:lnTo>
                    <a:lnTo>
                      <a:pt x="1033" y="391"/>
                    </a:lnTo>
                    <a:lnTo>
                      <a:pt x="1023" y="381"/>
                    </a:lnTo>
                    <a:lnTo>
                      <a:pt x="1023" y="371"/>
                    </a:lnTo>
                    <a:lnTo>
                      <a:pt x="1023" y="360"/>
                    </a:lnTo>
                    <a:lnTo>
                      <a:pt x="1013" y="360"/>
                    </a:lnTo>
                    <a:lnTo>
                      <a:pt x="1002" y="350"/>
                    </a:lnTo>
                    <a:lnTo>
                      <a:pt x="992" y="350"/>
                    </a:lnTo>
                    <a:lnTo>
                      <a:pt x="982" y="350"/>
                    </a:lnTo>
                    <a:lnTo>
                      <a:pt x="971" y="340"/>
                    </a:lnTo>
                    <a:lnTo>
                      <a:pt x="961" y="340"/>
                    </a:lnTo>
                    <a:lnTo>
                      <a:pt x="951" y="340"/>
                    </a:lnTo>
                    <a:lnTo>
                      <a:pt x="940" y="330"/>
                    </a:lnTo>
                    <a:lnTo>
                      <a:pt x="930" y="330"/>
                    </a:lnTo>
                    <a:lnTo>
                      <a:pt x="920" y="330"/>
                    </a:lnTo>
                    <a:lnTo>
                      <a:pt x="909" y="330"/>
                    </a:lnTo>
                    <a:lnTo>
                      <a:pt x="909" y="319"/>
                    </a:lnTo>
                    <a:lnTo>
                      <a:pt x="899" y="319"/>
                    </a:lnTo>
                    <a:lnTo>
                      <a:pt x="889" y="319"/>
                    </a:lnTo>
                    <a:lnTo>
                      <a:pt x="878" y="309"/>
                    </a:lnTo>
                    <a:lnTo>
                      <a:pt x="868" y="309"/>
                    </a:lnTo>
                    <a:lnTo>
                      <a:pt x="858" y="309"/>
                    </a:lnTo>
                    <a:lnTo>
                      <a:pt x="858" y="299"/>
                    </a:lnTo>
                    <a:lnTo>
                      <a:pt x="847" y="299"/>
                    </a:lnTo>
                    <a:lnTo>
                      <a:pt x="847" y="288"/>
                    </a:lnTo>
                    <a:lnTo>
                      <a:pt x="847" y="278"/>
                    </a:lnTo>
                    <a:lnTo>
                      <a:pt x="847" y="268"/>
                    </a:lnTo>
                    <a:lnTo>
                      <a:pt x="837" y="268"/>
                    </a:lnTo>
                    <a:lnTo>
                      <a:pt x="827" y="257"/>
                    </a:lnTo>
                    <a:lnTo>
                      <a:pt x="816" y="257"/>
                    </a:lnTo>
                    <a:lnTo>
                      <a:pt x="806" y="257"/>
                    </a:lnTo>
                    <a:lnTo>
                      <a:pt x="796" y="247"/>
                    </a:lnTo>
                    <a:lnTo>
                      <a:pt x="785" y="247"/>
                    </a:lnTo>
                    <a:lnTo>
                      <a:pt x="775" y="247"/>
                    </a:lnTo>
                    <a:lnTo>
                      <a:pt x="765" y="247"/>
                    </a:lnTo>
                    <a:lnTo>
                      <a:pt x="765" y="237"/>
                    </a:lnTo>
                    <a:lnTo>
                      <a:pt x="754" y="237"/>
                    </a:lnTo>
                    <a:lnTo>
                      <a:pt x="754" y="226"/>
                    </a:lnTo>
                    <a:lnTo>
                      <a:pt x="744" y="226"/>
                    </a:lnTo>
                    <a:lnTo>
                      <a:pt x="744" y="216"/>
                    </a:lnTo>
                    <a:lnTo>
                      <a:pt x="734" y="206"/>
                    </a:lnTo>
                    <a:lnTo>
                      <a:pt x="723" y="195"/>
                    </a:lnTo>
                    <a:lnTo>
                      <a:pt x="713" y="185"/>
                    </a:lnTo>
                    <a:lnTo>
                      <a:pt x="703" y="185"/>
                    </a:lnTo>
                    <a:lnTo>
                      <a:pt x="703" y="175"/>
                    </a:lnTo>
                    <a:lnTo>
                      <a:pt x="692" y="175"/>
                    </a:lnTo>
                    <a:lnTo>
                      <a:pt x="692" y="165"/>
                    </a:lnTo>
                    <a:lnTo>
                      <a:pt x="682" y="165"/>
                    </a:lnTo>
                    <a:lnTo>
                      <a:pt x="672" y="154"/>
                    </a:lnTo>
                    <a:lnTo>
                      <a:pt x="661" y="154"/>
                    </a:lnTo>
                    <a:lnTo>
                      <a:pt x="651" y="165"/>
                    </a:lnTo>
                    <a:lnTo>
                      <a:pt x="641" y="175"/>
                    </a:lnTo>
                    <a:lnTo>
                      <a:pt x="641" y="185"/>
                    </a:lnTo>
                    <a:lnTo>
                      <a:pt x="641" y="195"/>
                    </a:lnTo>
                    <a:lnTo>
                      <a:pt x="630" y="195"/>
                    </a:lnTo>
                    <a:lnTo>
                      <a:pt x="630" y="185"/>
                    </a:lnTo>
                    <a:lnTo>
                      <a:pt x="620" y="185"/>
                    </a:lnTo>
                    <a:lnTo>
                      <a:pt x="610" y="185"/>
                    </a:lnTo>
                    <a:lnTo>
                      <a:pt x="610" y="175"/>
                    </a:lnTo>
                    <a:lnTo>
                      <a:pt x="599" y="175"/>
                    </a:lnTo>
                    <a:lnTo>
                      <a:pt x="599" y="165"/>
                    </a:lnTo>
                    <a:lnTo>
                      <a:pt x="589" y="165"/>
                    </a:lnTo>
                    <a:lnTo>
                      <a:pt x="589" y="154"/>
                    </a:lnTo>
                    <a:lnTo>
                      <a:pt x="579" y="154"/>
                    </a:lnTo>
                    <a:lnTo>
                      <a:pt x="579" y="144"/>
                    </a:lnTo>
                    <a:lnTo>
                      <a:pt x="579" y="134"/>
                    </a:lnTo>
                    <a:lnTo>
                      <a:pt x="589" y="134"/>
                    </a:lnTo>
                    <a:lnTo>
                      <a:pt x="589" y="123"/>
                    </a:lnTo>
                    <a:lnTo>
                      <a:pt x="599" y="123"/>
                    </a:lnTo>
                    <a:lnTo>
                      <a:pt x="599" y="113"/>
                    </a:lnTo>
                    <a:lnTo>
                      <a:pt x="610" y="113"/>
                    </a:lnTo>
                    <a:lnTo>
                      <a:pt x="610" y="103"/>
                    </a:lnTo>
                    <a:lnTo>
                      <a:pt x="610" y="92"/>
                    </a:lnTo>
                    <a:lnTo>
                      <a:pt x="610" y="82"/>
                    </a:lnTo>
                    <a:lnTo>
                      <a:pt x="599" y="82"/>
                    </a:lnTo>
                    <a:lnTo>
                      <a:pt x="599" y="72"/>
                    </a:lnTo>
                    <a:lnTo>
                      <a:pt x="589" y="72"/>
                    </a:lnTo>
                    <a:lnTo>
                      <a:pt x="589" y="61"/>
                    </a:lnTo>
                    <a:lnTo>
                      <a:pt x="579" y="61"/>
                    </a:lnTo>
                    <a:lnTo>
                      <a:pt x="579" y="51"/>
                    </a:lnTo>
                    <a:lnTo>
                      <a:pt x="579" y="41"/>
                    </a:lnTo>
                    <a:lnTo>
                      <a:pt x="568" y="41"/>
                    </a:lnTo>
                    <a:lnTo>
                      <a:pt x="558" y="41"/>
                    </a:lnTo>
                    <a:lnTo>
                      <a:pt x="558" y="30"/>
                    </a:lnTo>
                    <a:lnTo>
                      <a:pt x="548" y="30"/>
                    </a:lnTo>
                    <a:lnTo>
                      <a:pt x="537" y="30"/>
                    </a:lnTo>
                    <a:lnTo>
                      <a:pt x="527" y="30"/>
                    </a:lnTo>
                    <a:lnTo>
                      <a:pt x="517" y="30"/>
                    </a:lnTo>
                    <a:lnTo>
                      <a:pt x="506" y="30"/>
                    </a:lnTo>
                    <a:lnTo>
                      <a:pt x="496" y="30"/>
                    </a:lnTo>
                    <a:lnTo>
                      <a:pt x="496" y="20"/>
                    </a:lnTo>
                    <a:lnTo>
                      <a:pt x="486" y="20"/>
                    </a:lnTo>
                    <a:lnTo>
                      <a:pt x="475" y="20"/>
                    </a:lnTo>
                    <a:lnTo>
                      <a:pt x="475" y="10"/>
                    </a:lnTo>
                    <a:lnTo>
                      <a:pt x="465" y="10"/>
                    </a:lnTo>
                    <a:lnTo>
                      <a:pt x="455" y="10"/>
                    </a:lnTo>
                    <a:lnTo>
                      <a:pt x="444" y="10"/>
                    </a:lnTo>
                    <a:lnTo>
                      <a:pt x="434" y="20"/>
                    </a:lnTo>
                    <a:lnTo>
                      <a:pt x="424" y="20"/>
                    </a:lnTo>
                    <a:lnTo>
                      <a:pt x="413" y="20"/>
                    </a:lnTo>
                    <a:lnTo>
                      <a:pt x="403" y="20"/>
                    </a:lnTo>
                    <a:lnTo>
                      <a:pt x="393" y="20"/>
                    </a:lnTo>
                    <a:lnTo>
                      <a:pt x="393" y="10"/>
                    </a:lnTo>
                    <a:lnTo>
                      <a:pt x="382" y="10"/>
                    </a:lnTo>
                    <a:lnTo>
                      <a:pt x="372" y="10"/>
                    </a:lnTo>
                    <a:lnTo>
                      <a:pt x="372" y="0"/>
                    </a:lnTo>
                    <a:lnTo>
                      <a:pt x="362" y="0"/>
                    </a:lnTo>
                    <a:lnTo>
                      <a:pt x="351" y="0"/>
                    </a:lnTo>
                    <a:lnTo>
                      <a:pt x="341" y="10"/>
                    </a:lnTo>
                    <a:lnTo>
                      <a:pt x="331" y="20"/>
                    </a:lnTo>
                    <a:lnTo>
                      <a:pt x="320" y="20"/>
                    </a:lnTo>
                    <a:lnTo>
                      <a:pt x="320" y="30"/>
                    </a:lnTo>
                    <a:lnTo>
                      <a:pt x="310" y="30"/>
                    </a:lnTo>
                    <a:lnTo>
                      <a:pt x="310" y="41"/>
                    </a:lnTo>
                    <a:lnTo>
                      <a:pt x="300" y="41"/>
                    </a:lnTo>
                    <a:lnTo>
                      <a:pt x="300" y="51"/>
                    </a:lnTo>
                    <a:lnTo>
                      <a:pt x="289" y="51"/>
                    </a:lnTo>
                    <a:lnTo>
                      <a:pt x="289" y="61"/>
                    </a:lnTo>
                    <a:lnTo>
                      <a:pt x="289" y="72"/>
                    </a:lnTo>
                    <a:lnTo>
                      <a:pt x="279" y="72"/>
                    </a:lnTo>
                    <a:lnTo>
                      <a:pt x="279" y="82"/>
                    </a:lnTo>
                    <a:lnTo>
                      <a:pt x="279" y="92"/>
                    </a:lnTo>
                    <a:lnTo>
                      <a:pt x="269" y="103"/>
                    </a:lnTo>
                    <a:lnTo>
                      <a:pt x="258" y="113"/>
                    </a:lnTo>
                    <a:lnTo>
                      <a:pt x="248" y="113"/>
                    </a:lnTo>
                    <a:lnTo>
                      <a:pt x="238" y="113"/>
                    </a:lnTo>
                    <a:lnTo>
                      <a:pt x="227" y="113"/>
                    </a:lnTo>
                    <a:lnTo>
                      <a:pt x="217" y="113"/>
                    </a:lnTo>
                    <a:lnTo>
                      <a:pt x="207" y="123"/>
                    </a:lnTo>
                    <a:lnTo>
                      <a:pt x="196" y="123"/>
                    </a:lnTo>
                    <a:lnTo>
                      <a:pt x="186" y="134"/>
                    </a:lnTo>
                    <a:lnTo>
                      <a:pt x="176" y="144"/>
                    </a:lnTo>
                    <a:lnTo>
                      <a:pt x="176" y="154"/>
                    </a:lnTo>
                    <a:lnTo>
                      <a:pt x="176" y="165"/>
                    </a:lnTo>
                    <a:lnTo>
                      <a:pt x="176" y="175"/>
                    </a:lnTo>
                    <a:lnTo>
                      <a:pt x="176" y="185"/>
                    </a:lnTo>
                    <a:lnTo>
                      <a:pt x="165" y="195"/>
                    </a:lnTo>
                    <a:lnTo>
                      <a:pt x="165" y="206"/>
                    </a:lnTo>
                    <a:lnTo>
                      <a:pt x="176" y="216"/>
                    </a:lnTo>
                    <a:lnTo>
                      <a:pt x="176" y="226"/>
                    </a:lnTo>
                    <a:lnTo>
                      <a:pt x="165" y="226"/>
                    </a:lnTo>
                    <a:lnTo>
                      <a:pt x="165" y="237"/>
                    </a:lnTo>
                    <a:lnTo>
                      <a:pt x="155" y="237"/>
                    </a:lnTo>
                    <a:lnTo>
                      <a:pt x="155" y="247"/>
                    </a:lnTo>
                    <a:lnTo>
                      <a:pt x="145" y="247"/>
                    </a:lnTo>
                    <a:lnTo>
                      <a:pt x="134" y="247"/>
                    </a:lnTo>
                    <a:lnTo>
                      <a:pt x="124" y="247"/>
                    </a:lnTo>
                    <a:lnTo>
                      <a:pt x="114" y="247"/>
                    </a:lnTo>
                    <a:lnTo>
                      <a:pt x="103" y="247"/>
                    </a:lnTo>
                    <a:lnTo>
                      <a:pt x="93" y="247"/>
                    </a:lnTo>
                    <a:lnTo>
                      <a:pt x="83" y="247"/>
                    </a:lnTo>
                    <a:lnTo>
                      <a:pt x="72" y="247"/>
                    </a:lnTo>
                    <a:lnTo>
                      <a:pt x="62" y="247"/>
                    </a:lnTo>
                    <a:lnTo>
                      <a:pt x="52" y="257"/>
                    </a:lnTo>
                    <a:lnTo>
                      <a:pt x="41" y="257"/>
                    </a:lnTo>
                    <a:lnTo>
                      <a:pt x="41" y="268"/>
                    </a:lnTo>
                    <a:lnTo>
                      <a:pt x="41" y="278"/>
                    </a:lnTo>
                    <a:lnTo>
                      <a:pt x="41" y="288"/>
                    </a:lnTo>
                    <a:lnTo>
                      <a:pt x="41" y="299"/>
                    </a:lnTo>
                    <a:lnTo>
                      <a:pt x="41" y="309"/>
                    </a:lnTo>
                    <a:lnTo>
                      <a:pt x="41" y="319"/>
                    </a:lnTo>
                    <a:lnTo>
                      <a:pt x="41" y="330"/>
                    </a:lnTo>
                    <a:lnTo>
                      <a:pt x="41" y="340"/>
                    </a:lnTo>
                    <a:lnTo>
                      <a:pt x="41" y="350"/>
                    </a:lnTo>
                    <a:lnTo>
                      <a:pt x="41" y="360"/>
                    </a:lnTo>
                    <a:lnTo>
                      <a:pt x="41" y="371"/>
                    </a:lnTo>
                    <a:lnTo>
                      <a:pt x="41" y="381"/>
                    </a:lnTo>
                    <a:lnTo>
                      <a:pt x="41" y="391"/>
                    </a:lnTo>
                    <a:lnTo>
                      <a:pt x="31" y="391"/>
                    </a:lnTo>
                    <a:lnTo>
                      <a:pt x="31" y="402"/>
                    </a:lnTo>
                    <a:lnTo>
                      <a:pt x="31" y="412"/>
                    </a:lnTo>
                    <a:lnTo>
                      <a:pt x="21" y="422"/>
                    </a:lnTo>
                    <a:lnTo>
                      <a:pt x="21" y="433"/>
                    </a:lnTo>
                    <a:lnTo>
                      <a:pt x="10" y="443"/>
                    </a:lnTo>
                    <a:lnTo>
                      <a:pt x="10" y="453"/>
                    </a:lnTo>
                    <a:lnTo>
                      <a:pt x="0" y="453"/>
                    </a:lnTo>
                    <a:lnTo>
                      <a:pt x="0" y="464"/>
                    </a:lnTo>
                    <a:lnTo>
                      <a:pt x="0" y="474"/>
                    </a:lnTo>
                    <a:lnTo>
                      <a:pt x="0" y="484"/>
                    </a:lnTo>
                    <a:lnTo>
                      <a:pt x="0" y="495"/>
                    </a:lnTo>
                    <a:lnTo>
                      <a:pt x="10" y="495"/>
                    </a:lnTo>
                    <a:lnTo>
                      <a:pt x="10" y="505"/>
                    </a:lnTo>
                    <a:lnTo>
                      <a:pt x="21" y="515"/>
                    </a:lnTo>
                    <a:lnTo>
                      <a:pt x="31" y="525"/>
                    </a:lnTo>
                    <a:lnTo>
                      <a:pt x="41" y="536"/>
                    </a:lnTo>
                    <a:lnTo>
                      <a:pt x="52" y="536"/>
                    </a:lnTo>
                    <a:lnTo>
                      <a:pt x="62" y="546"/>
                    </a:lnTo>
                    <a:lnTo>
                      <a:pt x="72" y="546"/>
                    </a:lnTo>
                    <a:lnTo>
                      <a:pt x="83" y="546"/>
                    </a:lnTo>
                    <a:lnTo>
                      <a:pt x="93" y="546"/>
                    </a:lnTo>
                    <a:lnTo>
                      <a:pt x="103" y="546"/>
                    </a:lnTo>
                    <a:lnTo>
                      <a:pt x="114" y="546"/>
                    </a:lnTo>
                    <a:lnTo>
                      <a:pt x="124" y="546"/>
                    </a:lnTo>
                    <a:lnTo>
                      <a:pt x="134" y="546"/>
                    </a:lnTo>
                    <a:lnTo>
                      <a:pt x="145" y="546"/>
                    </a:lnTo>
                    <a:lnTo>
                      <a:pt x="155" y="536"/>
                    </a:lnTo>
                    <a:lnTo>
                      <a:pt x="165" y="536"/>
                    </a:lnTo>
                    <a:lnTo>
                      <a:pt x="176" y="536"/>
                    </a:lnTo>
                    <a:lnTo>
                      <a:pt x="186" y="536"/>
                    </a:lnTo>
                    <a:lnTo>
                      <a:pt x="196" y="536"/>
                    </a:lnTo>
                    <a:lnTo>
                      <a:pt x="196" y="546"/>
                    </a:lnTo>
                    <a:lnTo>
                      <a:pt x="207" y="546"/>
                    </a:lnTo>
                    <a:lnTo>
                      <a:pt x="217" y="546"/>
                    </a:lnTo>
                    <a:lnTo>
                      <a:pt x="227" y="546"/>
                    </a:lnTo>
                    <a:lnTo>
                      <a:pt x="238" y="546"/>
                    </a:lnTo>
                    <a:lnTo>
                      <a:pt x="248" y="556"/>
                    </a:lnTo>
                    <a:lnTo>
                      <a:pt x="258" y="556"/>
                    </a:lnTo>
                    <a:lnTo>
                      <a:pt x="269" y="556"/>
                    </a:lnTo>
                    <a:lnTo>
                      <a:pt x="279" y="556"/>
                    </a:lnTo>
                    <a:lnTo>
                      <a:pt x="289" y="556"/>
                    </a:lnTo>
                    <a:lnTo>
                      <a:pt x="300" y="556"/>
                    </a:lnTo>
                    <a:lnTo>
                      <a:pt x="310" y="556"/>
                    </a:lnTo>
                    <a:lnTo>
                      <a:pt x="320" y="546"/>
                    </a:lnTo>
                    <a:lnTo>
                      <a:pt x="331" y="546"/>
                    </a:lnTo>
                    <a:lnTo>
                      <a:pt x="341" y="546"/>
                    </a:lnTo>
                    <a:lnTo>
                      <a:pt x="351" y="536"/>
                    </a:lnTo>
                    <a:lnTo>
                      <a:pt x="362" y="536"/>
                    </a:lnTo>
                    <a:lnTo>
                      <a:pt x="372" y="536"/>
                    </a:lnTo>
                    <a:lnTo>
                      <a:pt x="382" y="525"/>
                    </a:lnTo>
                    <a:lnTo>
                      <a:pt x="393" y="525"/>
                    </a:lnTo>
                    <a:lnTo>
                      <a:pt x="403" y="525"/>
                    </a:lnTo>
                    <a:lnTo>
                      <a:pt x="413" y="525"/>
                    </a:lnTo>
                    <a:lnTo>
                      <a:pt x="424" y="525"/>
                    </a:lnTo>
                    <a:lnTo>
                      <a:pt x="434" y="525"/>
                    </a:lnTo>
                    <a:lnTo>
                      <a:pt x="434" y="536"/>
                    </a:lnTo>
                    <a:lnTo>
                      <a:pt x="444" y="536"/>
                    </a:lnTo>
                    <a:lnTo>
                      <a:pt x="455" y="536"/>
                    </a:lnTo>
                    <a:lnTo>
                      <a:pt x="455" y="546"/>
                    </a:lnTo>
                    <a:lnTo>
                      <a:pt x="465" y="546"/>
                    </a:lnTo>
                    <a:lnTo>
                      <a:pt x="475" y="556"/>
                    </a:lnTo>
                    <a:lnTo>
                      <a:pt x="475" y="567"/>
                    </a:lnTo>
                    <a:lnTo>
                      <a:pt x="486" y="567"/>
                    </a:lnTo>
                    <a:lnTo>
                      <a:pt x="486" y="577"/>
                    </a:lnTo>
                    <a:lnTo>
                      <a:pt x="496" y="577"/>
                    </a:lnTo>
                    <a:lnTo>
                      <a:pt x="496" y="587"/>
                    </a:lnTo>
                    <a:lnTo>
                      <a:pt x="506" y="587"/>
                    </a:lnTo>
                    <a:lnTo>
                      <a:pt x="506" y="598"/>
                    </a:lnTo>
                    <a:lnTo>
                      <a:pt x="517" y="598"/>
                    </a:lnTo>
                    <a:lnTo>
                      <a:pt x="527" y="598"/>
                    </a:lnTo>
                    <a:lnTo>
                      <a:pt x="527" y="608"/>
                    </a:lnTo>
                    <a:lnTo>
                      <a:pt x="537" y="608"/>
                    </a:lnTo>
                    <a:lnTo>
                      <a:pt x="548" y="608"/>
                    </a:lnTo>
                    <a:lnTo>
                      <a:pt x="548" y="618"/>
                    </a:lnTo>
                    <a:lnTo>
                      <a:pt x="558" y="618"/>
                    </a:lnTo>
                    <a:lnTo>
                      <a:pt x="568" y="618"/>
                    </a:lnTo>
                    <a:lnTo>
                      <a:pt x="568" y="629"/>
                    </a:lnTo>
                    <a:lnTo>
                      <a:pt x="579" y="629"/>
                    </a:lnTo>
                    <a:lnTo>
                      <a:pt x="589" y="639"/>
                    </a:lnTo>
                    <a:lnTo>
                      <a:pt x="599" y="639"/>
                    </a:lnTo>
                    <a:lnTo>
                      <a:pt x="610" y="649"/>
                    </a:lnTo>
                    <a:lnTo>
                      <a:pt x="620" y="649"/>
                    </a:lnTo>
                    <a:lnTo>
                      <a:pt x="620" y="660"/>
                    </a:lnTo>
                    <a:lnTo>
                      <a:pt x="630" y="660"/>
                    </a:lnTo>
                    <a:lnTo>
                      <a:pt x="641" y="660"/>
                    </a:lnTo>
                    <a:lnTo>
                      <a:pt x="651" y="660"/>
                    </a:lnTo>
                    <a:lnTo>
                      <a:pt x="661" y="660"/>
                    </a:lnTo>
                    <a:lnTo>
                      <a:pt x="672" y="660"/>
                    </a:lnTo>
                    <a:lnTo>
                      <a:pt x="682" y="660"/>
                    </a:lnTo>
                    <a:lnTo>
                      <a:pt x="682" y="649"/>
                    </a:lnTo>
                    <a:lnTo>
                      <a:pt x="692" y="649"/>
                    </a:lnTo>
                    <a:lnTo>
                      <a:pt x="703" y="649"/>
                    </a:lnTo>
                    <a:lnTo>
                      <a:pt x="713" y="649"/>
                    </a:lnTo>
                    <a:lnTo>
                      <a:pt x="723" y="649"/>
                    </a:lnTo>
                    <a:lnTo>
                      <a:pt x="734" y="660"/>
                    </a:lnTo>
                    <a:lnTo>
                      <a:pt x="744" y="660"/>
                    </a:lnTo>
                    <a:lnTo>
                      <a:pt x="754" y="660"/>
                    </a:lnTo>
                    <a:lnTo>
                      <a:pt x="765" y="660"/>
                    </a:lnTo>
                    <a:lnTo>
                      <a:pt x="765" y="670"/>
                    </a:lnTo>
                    <a:lnTo>
                      <a:pt x="775" y="670"/>
                    </a:lnTo>
                    <a:lnTo>
                      <a:pt x="775" y="680"/>
                    </a:lnTo>
                    <a:lnTo>
                      <a:pt x="785" y="690"/>
                    </a:lnTo>
                    <a:lnTo>
                      <a:pt x="796" y="701"/>
                    </a:lnTo>
                    <a:lnTo>
                      <a:pt x="796" y="711"/>
                    </a:lnTo>
                    <a:lnTo>
                      <a:pt x="806" y="711"/>
                    </a:lnTo>
                    <a:lnTo>
                      <a:pt x="816" y="711"/>
                    </a:lnTo>
                    <a:lnTo>
                      <a:pt x="827" y="711"/>
                    </a:lnTo>
                    <a:lnTo>
                      <a:pt x="827" y="721"/>
                    </a:lnTo>
                    <a:lnTo>
                      <a:pt x="837" y="721"/>
                    </a:lnTo>
                    <a:lnTo>
                      <a:pt x="847" y="721"/>
                    </a:lnTo>
                    <a:lnTo>
                      <a:pt x="858" y="721"/>
                    </a:lnTo>
                    <a:lnTo>
                      <a:pt x="868" y="721"/>
                    </a:lnTo>
                    <a:lnTo>
                      <a:pt x="878" y="721"/>
                    </a:lnTo>
                    <a:lnTo>
                      <a:pt x="889" y="721"/>
                    </a:lnTo>
                    <a:lnTo>
                      <a:pt x="899" y="721"/>
                    </a:lnTo>
                    <a:lnTo>
                      <a:pt x="909" y="721"/>
                    </a:lnTo>
                    <a:lnTo>
                      <a:pt x="909" y="732"/>
                    </a:lnTo>
                    <a:lnTo>
                      <a:pt x="920" y="732"/>
                    </a:lnTo>
                    <a:lnTo>
                      <a:pt x="930" y="732"/>
                    </a:lnTo>
                    <a:lnTo>
                      <a:pt x="940" y="732"/>
                    </a:lnTo>
                    <a:lnTo>
                      <a:pt x="951" y="732"/>
                    </a:lnTo>
                    <a:lnTo>
                      <a:pt x="961" y="721"/>
                    </a:lnTo>
                    <a:lnTo>
                      <a:pt x="971" y="721"/>
                    </a:lnTo>
                    <a:lnTo>
                      <a:pt x="971" y="711"/>
                    </a:lnTo>
                    <a:lnTo>
                      <a:pt x="982" y="711"/>
                    </a:lnTo>
                    <a:lnTo>
                      <a:pt x="982" y="701"/>
                    </a:lnTo>
                    <a:lnTo>
                      <a:pt x="992" y="701"/>
                    </a:lnTo>
                    <a:lnTo>
                      <a:pt x="992" y="690"/>
                    </a:lnTo>
                    <a:lnTo>
                      <a:pt x="992" y="680"/>
                    </a:lnTo>
                    <a:lnTo>
                      <a:pt x="1002" y="680"/>
                    </a:lnTo>
                    <a:lnTo>
                      <a:pt x="1002" y="670"/>
                    </a:lnTo>
                    <a:lnTo>
                      <a:pt x="1002" y="660"/>
                    </a:lnTo>
                    <a:lnTo>
                      <a:pt x="1013" y="660"/>
                    </a:lnTo>
                    <a:lnTo>
                      <a:pt x="1013" y="649"/>
                    </a:lnTo>
                    <a:lnTo>
                      <a:pt x="1023" y="649"/>
                    </a:lnTo>
                    <a:lnTo>
                      <a:pt x="1023" y="639"/>
                    </a:lnTo>
                    <a:lnTo>
                      <a:pt x="1033" y="629"/>
                    </a:lnTo>
                    <a:lnTo>
                      <a:pt x="1044" y="629"/>
                    </a:lnTo>
                    <a:lnTo>
                      <a:pt x="1044" y="618"/>
                    </a:lnTo>
                    <a:lnTo>
                      <a:pt x="1054" y="618"/>
                    </a:lnTo>
                    <a:lnTo>
                      <a:pt x="1054" y="608"/>
                    </a:lnTo>
                    <a:lnTo>
                      <a:pt x="1064" y="608"/>
                    </a:lnTo>
                    <a:lnTo>
                      <a:pt x="1075" y="598"/>
                    </a:lnTo>
                    <a:lnTo>
                      <a:pt x="1085" y="598"/>
                    </a:lnTo>
                    <a:lnTo>
                      <a:pt x="1085" y="587"/>
                    </a:lnTo>
                    <a:lnTo>
                      <a:pt x="1095" y="587"/>
                    </a:lnTo>
                    <a:lnTo>
                      <a:pt x="1095" y="577"/>
                    </a:lnTo>
                    <a:lnTo>
                      <a:pt x="1106" y="577"/>
                    </a:lnTo>
                    <a:lnTo>
                      <a:pt x="1106" y="567"/>
                    </a:lnTo>
                    <a:lnTo>
                      <a:pt x="1116" y="567"/>
                    </a:lnTo>
                    <a:lnTo>
                      <a:pt x="1116" y="556"/>
                    </a:lnTo>
                    <a:lnTo>
                      <a:pt x="1126" y="556"/>
                    </a:lnTo>
                    <a:lnTo>
                      <a:pt x="1126" y="546"/>
                    </a:lnTo>
                    <a:lnTo>
                      <a:pt x="1137" y="546"/>
                    </a:lnTo>
                    <a:lnTo>
                      <a:pt x="1126" y="546"/>
                    </a:lnTo>
                    <a:lnTo>
                      <a:pt x="1137" y="546"/>
                    </a:lnTo>
                    <a:lnTo>
                      <a:pt x="1137" y="536"/>
                    </a:lnTo>
                    <a:lnTo>
                      <a:pt x="1137" y="525"/>
                    </a:lnTo>
                    <a:lnTo>
                      <a:pt x="1137" y="515"/>
                    </a:lnTo>
                    <a:lnTo>
                      <a:pt x="1147" y="515"/>
                    </a:lnTo>
                    <a:lnTo>
                      <a:pt x="1147" y="505"/>
                    </a:lnTo>
                    <a:lnTo>
                      <a:pt x="1147" y="495"/>
                    </a:lnTo>
                    <a:lnTo>
                      <a:pt x="1157" y="495"/>
                    </a:lnTo>
                    <a:lnTo>
                      <a:pt x="1147" y="505"/>
                    </a:lnTo>
                    <a:close/>
                  </a:path>
                </a:pathLst>
              </a:custGeom>
              <a:solidFill>
                <a:srgbClr val="FF9966"/>
              </a:solidFill>
              <a:ln w="9525">
                <a:noFill/>
                <a:round/>
                <a:headEnd/>
                <a:tailEnd/>
              </a:ln>
            </p:spPr>
            <p:txBody>
              <a:bodyPr/>
              <a:lstStyle/>
              <a:p>
                <a:endParaRPr lang="en-US"/>
              </a:p>
            </p:txBody>
          </p:sp>
          <p:sp>
            <p:nvSpPr>
              <p:cNvPr id="17502" name="Freeform 7"/>
              <p:cNvSpPr>
                <a:spLocks/>
              </p:cNvSpPr>
              <p:nvPr/>
            </p:nvSpPr>
            <p:spPr bwMode="auto">
              <a:xfrm>
                <a:off x="337" y="1336"/>
                <a:ext cx="1158" cy="732"/>
              </a:xfrm>
              <a:custGeom>
                <a:avLst/>
                <a:gdLst>
                  <a:gd name="T0" fmla="*/ 1127 w 1158"/>
                  <a:gd name="T1" fmla="*/ 474 h 732"/>
                  <a:gd name="T2" fmla="*/ 1085 w 1158"/>
                  <a:gd name="T3" fmla="*/ 453 h 732"/>
                  <a:gd name="T4" fmla="*/ 1054 w 1158"/>
                  <a:gd name="T5" fmla="*/ 422 h 732"/>
                  <a:gd name="T6" fmla="*/ 1023 w 1158"/>
                  <a:gd name="T7" fmla="*/ 381 h 732"/>
                  <a:gd name="T8" fmla="*/ 982 w 1158"/>
                  <a:gd name="T9" fmla="*/ 350 h 732"/>
                  <a:gd name="T10" fmla="*/ 920 w 1158"/>
                  <a:gd name="T11" fmla="*/ 330 h 732"/>
                  <a:gd name="T12" fmla="*/ 868 w 1158"/>
                  <a:gd name="T13" fmla="*/ 309 h 732"/>
                  <a:gd name="T14" fmla="*/ 848 w 1158"/>
                  <a:gd name="T15" fmla="*/ 268 h 732"/>
                  <a:gd name="T16" fmla="*/ 786 w 1158"/>
                  <a:gd name="T17" fmla="*/ 247 h 732"/>
                  <a:gd name="T18" fmla="*/ 744 w 1158"/>
                  <a:gd name="T19" fmla="*/ 227 h 732"/>
                  <a:gd name="T20" fmla="*/ 703 w 1158"/>
                  <a:gd name="T21" fmla="*/ 175 h 732"/>
                  <a:gd name="T22" fmla="*/ 651 w 1158"/>
                  <a:gd name="T23" fmla="*/ 165 h 732"/>
                  <a:gd name="T24" fmla="*/ 620 w 1158"/>
                  <a:gd name="T25" fmla="*/ 185 h 732"/>
                  <a:gd name="T26" fmla="*/ 589 w 1158"/>
                  <a:gd name="T27" fmla="*/ 154 h 732"/>
                  <a:gd name="T28" fmla="*/ 600 w 1158"/>
                  <a:gd name="T29" fmla="*/ 123 h 732"/>
                  <a:gd name="T30" fmla="*/ 600 w 1158"/>
                  <a:gd name="T31" fmla="*/ 82 h 732"/>
                  <a:gd name="T32" fmla="*/ 579 w 1158"/>
                  <a:gd name="T33" fmla="*/ 41 h 732"/>
                  <a:gd name="T34" fmla="*/ 527 w 1158"/>
                  <a:gd name="T35" fmla="*/ 31 h 732"/>
                  <a:gd name="T36" fmla="*/ 476 w 1158"/>
                  <a:gd name="T37" fmla="*/ 20 h 732"/>
                  <a:gd name="T38" fmla="*/ 424 w 1158"/>
                  <a:gd name="T39" fmla="*/ 20 h 732"/>
                  <a:gd name="T40" fmla="*/ 372 w 1158"/>
                  <a:gd name="T41" fmla="*/ 10 h 732"/>
                  <a:gd name="T42" fmla="*/ 321 w 1158"/>
                  <a:gd name="T43" fmla="*/ 20 h 732"/>
                  <a:gd name="T44" fmla="*/ 290 w 1158"/>
                  <a:gd name="T45" fmla="*/ 51 h 732"/>
                  <a:gd name="T46" fmla="*/ 269 w 1158"/>
                  <a:gd name="T47" fmla="*/ 103 h 732"/>
                  <a:gd name="T48" fmla="*/ 207 w 1158"/>
                  <a:gd name="T49" fmla="*/ 123 h 732"/>
                  <a:gd name="T50" fmla="*/ 176 w 1158"/>
                  <a:gd name="T51" fmla="*/ 175 h 732"/>
                  <a:gd name="T52" fmla="*/ 166 w 1158"/>
                  <a:gd name="T53" fmla="*/ 227 h 732"/>
                  <a:gd name="T54" fmla="*/ 124 w 1158"/>
                  <a:gd name="T55" fmla="*/ 247 h 732"/>
                  <a:gd name="T56" fmla="*/ 62 w 1158"/>
                  <a:gd name="T57" fmla="*/ 247 h 732"/>
                  <a:gd name="T58" fmla="*/ 42 w 1158"/>
                  <a:gd name="T59" fmla="*/ 299 h 732"/>
                  <a:gd name="T60" fmla="*/ 42 w 1158"/>
                  <a:gd name="T61" fmla="*/ 361 h 732"/>
                  <a:gd name="T62" fmla="*/ 31 w 1158"/>
                  <a:gd name="T63" fmla="*/ 412 h 732"/>
                  <a:gd name="T64" fmla="*/ 0 w 1158"/>
                  <a:gd name="T65" fmla="*/ 464 h 732"/>
                  <a:gd name="T66" fmla="*/ 21 w 1158"/>
                  <a:gd name="T67" fmla="*/ 515 h 732"/>
                  <a:gd name="T68" fmla="*/ 83 w 1158"/>
                  <a:gd name="T69" fmla="*/ 546 h 732"/>
                  <a:gd name="T70" fmla="*/ 145 w 1158"/>
                  <a:gd name="T71" fmla="*/ 546 h 732"/>
                  <a:gd name="T72" fmla="*/ 197 w 1158"/>
                  <a:gd name="T73" fmla="*/ 546 h 732"/>
                  <a:gd name="T74" fmla="*/ 259 w 1158"/>
                  <a:gd name="T75" fmla="*/ 557 h 732"/>
                  <a:gd name="T76" fmla="*/ 321 w 1158"/>
                  <a:gd name="T77" fmla="*/ 546 h 732"/>
                  <a:gd name="T78" fmla="*/ 383 w 1158"/>
                  <a:gd name="T79" fmla="*/ 526 h 732"/>
                  <a:gd name="T80" fmla="*/ 434 w 1158"/>
                  <a:gd name="T81" fmla="*/ 536 h 732"/>
                  <a:gd name="T82" fmla="*/ 476 w 1158"/>
                  <a:gd name="T83" fmla="*/ 567 h 732"/>
                  <a:gd name="T84" fmla="*/ 507 w 1158"/>
                  <a:gd name="T85" fmla="*/ 598 h 732"/>
                  <a:gd name="T86" fmla="*/ 548 w 1158"/>
                  <a:gd name="T87" fmla="*/ 618 h 732"/>
                  <a:gd name="T88" fmla="*/ 600 w 1158"/>
                  <a:gd name="T89" fmla="*/ 639 h 732"/>
                  <a:gd name="T90" fmla="*/ 651 w 1158"/>
                  <a:gd name="T91" fmla="*/ 660 h 732"/>
                  <a:gd name="T92" fmla="*/ 703 w 1158"/>
                  <a:gd name="T93" fmla="*/ 649 h 732"/>
                  <a:gd name="T94" fmla="*/ 765 w 1158"/>
                  <a:gd name="T95" fmla="*/ 660 h 732"/>
                  <a:gd name="T96" fmla="*/ 796 w 1158"/>
                  <a:gd name="T97" fmla="*/ 711 h 732"/>
                  <a:gd name="T98" fmla="*/ 848 w 1158"/>
                  <a:gd name="T99" fmla="*/ 722 h 732"/>
                  <a:gd name="T100" fmla="*/ 910 w 1158"/>
                  <a:gd name="T101" fmla="*/ 722 h 732"/>
                  <a:gd name="T102" fmla="*/ 961 w 1158"/>
                  <a:gd name="T103" fmla="*/ 722 h 732"/>
                  <a:gd name="T104" fmla="*/ 992 w 1158"/>
                  <a:gd name="T105" fmla="*/ 691 h 732"/>
                  <a:gd name="T106" fmla="*/ 1013 w 1158"/>
                  <a:gd name="T107" fmla="*/ 649 h 732"/>
                  <a:gd name="T108" fmla="*/ 1054 w 1158"/>
                  <a:gd name="T109" fmla="*/ 618 h 732"/>
                  <a:gd name="T110" fmla="*/ 1096 w 1158"/>
                  <a:gd name="T111" fmla="*/ 587 h 732"/>
                  <a:gd name="T112" fmla="*/ 1127 w 1158"/>
                  <a:gd name="T113" fmla="*/ 557 h 732"/>
                  <a:gd name="T114" fmla="*/ 1137 w 1158"/>
                  <a:gd name="T115" fmla="*/ 526 h 7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58"/>
                  <a:gd name="T175" fmla="*/ 0 h 732"/>
                  <a:gd name="T176" fmla="*/ 1158 w 1158"/>
                  <a:gd name="T177" fmla="*/ 732 h 7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58" h="732">
                    <a:moveTo>
                      <a:pt x="1147" y="505"/>
                    </a:moveTo>
                    <a:lnTo>
                      <a:pt x="1147" y="495"/>
                    </a:lnTo>
                    <a:lnTo>
                      <a:pt x="1137" y="495"/>
                    </a:lnTo>
                    <a:lnTo>
                      <a:pt x="1137" y="484"/>
                    </a:lnTo>
                    <a:lnTo>
                      <a:pt x="1137" y="474"/>
                    </a:lnTo>
                    <a:lnTo>
                      <a:pt x="1127" y="474"/>
                    </a:lnTo>
                    <a:lnTo>
                      <a:pt x="1116" y="474"/>
                    </a:lnTo>
                    <a:lnTo>
                      <a:pt x="1116" y="464"/>
                    </a:lnTo>
                    <a:lnTo>
                      <a:pt x="1106" y="464"/>
                    </a:lnTo>
                    <a:lnTo>
                      <a:pt x="1096" y="464"/>
                    </a:lnTo>
                    <a:lnTo>
                      <a:pt x="1085" y="464"/>
                    </a:lnTo>
                    <a:lnTo>
                      <a:pt x="1085" y="453"/>
                    </a:lnTo>
                    <a:lnTo>
                      <a:pt x="1075" y="453"/>
                    </a:lnTo>
                    <a:lnTo>
                      <a:pt x="1075" y="443"/>
                    </a:lnTo>
                    <a:lnTo>
                      <a:pt x="1065" y="443"/>
                    </a:lnTo>
                    <a:lnTo>
                      <a:pt x="1065" y="433"/>
                    </a:lnTo>
                    <a:lnTo>
                      <a:pt x="1065" y="422"/>
                    </a:lnTo>
                    <a:lnTo>
                      <a:pt x="1054" y="422"/>
                    </a:lnTo>
                    <a:lnTo>
                      <a:pt x="1054" y="412"/>
                    </a:lnTo>
                    <a:lnTo>
                      <a:pt x="1044" y="412"/>
                    </a:lnTo>
                    <a:lnTo>
                      <a:pt x="1044" y="402"/>
                    </a:lnTo>
                    <a:lnTo>
                      <a:pt x="1034" y="402"/>
                    </a:lnTo>
                    <a:lnTo>
                      <a:pt x="1034" y="392"/>
                    </a:lnTo>
                    <a:lnTo>
                      <a:pt x="1023" y="381"/>
                    </a:lnTo>
                    <a:lnTo>
                      <a:pt x="1023" y="371"/>
                    </a:lnTo>
                    <a:lnTo>
                      <a:pt x="1023" y="361"/>
                    </a:lnTo>
                    <a:lnTo>
                      <a:pt x="1013" y="361"/>
                    </a:lnTo>
                    <a:lnTo>
                      <a:pt x="1003" y="350"/>
                    </a:lnTo>
                    <a:lnTo>
                      <a:pt x="992" y="350"/>
                    </a:lnTo>
                    <a:lnTo>
                      <a:pt x="982" y="350"/>
                    </a:lnTo>
                    <a:lnTo>
                      <a:pt x="972" y="340"/>
                    </a:lnTo>
                    <a:lnTo>
                      <a:pt x="961" y="340"/>
                    </a:lnTo>
                    <a:lnTo>
                      <a:pt x="951" y="340"/>
                    </a:lnTo>
                    <a:lnTo>
                      <a:pt x="941" y="330"/>
                    </a:lnTo>
                    <a:lnTo>
                      <a:pt x="930" y="330"/>
                    </a:lnTo>
                    <a:lnTo>
                      <a:pt x="920" y="330"/>
                    </a:lnTo>
                    <a:lnTo>
                      <a:pt x="910" y="330"/>
                    </a:lnTo>
                    <a:lnTo>
                      <a:pt x="910" y="319"/>
                    </a:lnTo>
                    <a:lnTo>
                      <a:pt x="899" y="319"/>
                    </a:lnTo>
                    <a:lnTo>
                      <a:pt x="889" y="319"/>
                    </a:lnTo>
                    <a:lnTo>
                      <a:pt x="879" y="309"/>
                    </a:lnTo>
                    <a:lnTo>
                      <a:pt x="868" y="309"/>
                    </a:lnTo>
                    <a:lnTo>
                      <a:pt x="858" y="309"/>
                    </a:lnTo>
                    <a:lnTo>
                      <a:pt x="858" y="299"/>
                    </a:lnTo>
                    <a:lnTo>
                      <a:pt x="848" y="299"/>
                    </a:lnTo>
                    <a:lnTo>
                      <a:pt x="848" y="288"/>
                    </a:lnTo>
                    <a:lnTo>
                      <a:pt x="848" y="278"/>
                    </a:lnTo>
                    <a:lnTo>
                      <a:pt x="848" y="268"/>
                    </a:lnTo>
                    <a:lnTo>
                      <a:pt x="837" y="268"/>
                    </a:lnTo>
                    <a:lnTo>
                      <a:pt x="827" y="257"/>
                    </a:lnTo>
                    <a:lnTo>
                      <a:pt x="817" y="257"/>
                    </a:lnTo>
                    <a:lnTo>
                      <a:pt x="806" y="257"/>
                    </a:lnTo>
                    <a:lnTo>
                      <a:pt x="796" y="247"/>
                    </a:lnTo>
                    <a:lnTo>
                      <a:pt x="786" y="247"/>
                    </a:lnTo>
                    <a:lnTo>
                      <a:pt x="775" y="247"/>
                    </a:lnTo>
                    <a:lnTo>
                      <a:pt x="765" y="247"/>
                    </a:lnTo>
                    <a:lnTo>
                      <a:pt x="765" y="237"/>
                    </a:lnTo>
                    <a:lnTo>
                      <a:pt x="755" y="237"/>
                    </a:lnTo>
                    <a:lnTo>
                      <a:pt x="755" y="227"/>
                    </a:lnTo>
                    <a:lnTo>
                      <a:pt x="744" y="227"/>
                    </a:lnTo>
                    <a:lnTo>
                      <a:pt x="744" y="216"/>
                    </a:lnTo>
                    <a:lnTo>
                      <a:pt x="734" y="206"/>
                    </a:lnTo>
                    <a:lnTo>
                      <a:pt x="724" y="196"/>
                    </a:lnTo>
                    <a:lnTo>
                      <a:pt x="713" y="185"/>
                    </a:lnTo>
                    <a:lnTo>
                      <a:pt x="703" y="185"/>
                    </a:lnTo>
                    <a:lnTo>
                      <a:pt x="703" y="175"/>
                    </a:lnTo>
                    <a:lnTo>
                      <a:pt x="693" y="175"/>
                    </a:lnTo>
                    <a:lnTo>
                      <a:pt x="693" y="165"/>
                    </a:lnTo>
                    <a:lnTo>
                      <a:pt x="682" y="165"/>
                    </a:lnTo>
                    <a:lnTo>
                      <a:pt x="672" y="154"/>
                    </a:lnTo>
                    <a:lnTo>
                      <a:pt x="662" y="154"/>
                    </a:lnTo>
                    <a:lnTo>
                      <a:pt x="651" y="165"/>
                    </a:lnTo>
                    <a:lnTo>
                      <a:pt x="641" y="175"/>
                    </a:lnTo>
                    <a:lnTo>
                      <a:pt x="641" y="185"/>
                    </a:lnTo>
                    <a:lnTo>
                      <a:pt x="641" y="196"/>
                    </a:lnTo>
                    <a:lnTo>
                      <a:pt x="631" y="196"/>
                    </a:lnTo>
                    <a:lnTo>
                      <a:pt x="631" y="185"/>
                    </a:lnTo>
                    <a:lnTo>
                      <a:pt x="620" y="185"/>
                    </a:lnTo>
                    <a:lnTo>
                      <a:pt x="610" y="185"/>
                    </a:lnTo>
                    <a:lnTo>
                      <a:pt x="610" y="175"/>
                    </a:lnTo>
                    <a:lnTo>
                      <a:pt x="600" y="175"/>
                    </a:lnTo>
                    <a:lnTo>
                      <a:pt x="600" y="165"/>
                    </a:lnTo>
                    <a:lnTo>
                      <a:pt x="589" y="165"/>
                    </a:lnTo>
                    <a:lnTo>
                      <a:pt x="589" y="154"/>
                    </a:lnTo>
                    <a:lnTo>
                      <a:pt x="579" y="154"/>
                    </a:lnTo>
                    <a:lnTo>
                      <a:pt x="579" y="144"/>
                    </a:lnTo>
                    <a:lnTo>
                      <a:pt x="579" y="134"/>
                    </a:lnTo>
                    <a:lnTo>
                      <a:pt x="589" y="134"/>
                    </a:lnTo>
                    <a:lnTo>
                      <a:pt x="589" y="123"/>
                    </a:lnTo>
                    <a:lnTo>
                      <a:pt x="600" y="123"/>
                    </a:lnTo>
                    <a:lnTo>
                      <a:pt x="600" y="113"/>
                    </a:lnTo>
                    <a:lnTo>
                      <a:pt x="610" y="113"/>
                    </a:lnTo>
                    <a:lnTo>
                      <a:pt x="610" y="103"/>
                    </a:lnTo>
                    <a:lnTo>
                      <a:pt x="610" y="92"/>
                    </a:lnTo>
                    <a:lnTo>
                      <a:pt x="610" y="82"/>
                    </a:lnTo>
                    <a:lnTo>
                      <a:pt x="600" y="82"/>
                    </a:lnTo>
                    <a:lnTo>
                      <a:pt x="600" y="72"/>
                    </a:lnTo>
                    <a:lnTo>
                      <a:pt x="589" y="72"/>
                    </a:lnTo>
                    <a:lnTo>
                      <a:pt x="589" y="62"/>
                    </a:lnTo>
                    <a:lnTo>
                      <a:pt x="579" y="62"/>
                    </a:lnTo>
                    <a:lnTo>
                      <a:pt x="579" y="51"/>
                    </a:lnTo>
                    <a:lnTo>
                      <a:pt x="579" y="41"/>
                    </a:lnTo>
                    <a:lnTo>
                      <a:pt x="569" y="41"/>
                    </a:lnTo>
                    <a:lnTo>
                      <a:pt x="558" y="41"/>
                    </a:lnTo>
                    <a:lnTo>
                      <a:pt x="558" y="31"/>
                    </a:lnTo>
                    <a:lnTo>
                      <a:pt x="548" y="31"/>
                    </a:lnTo>
                    <a:lnTo>
                      <a:pt x="538" y="31"/>
                    </a:lnTo>
                    <a:lnTo>
                      <a:pt x="527" y="31"/>
                    </a:lnTo>
                    <a:lnTo>
                      <a:pt x="517" y="31"/>
                    </a:lnTo>
                    <a:lnTo>
                      <a:pt x="507" y="31"/>
                    </a:lnTo>
                    <a:lnTo>
                      <a:pt x="496" y="31"/>
                    </a:lnTo>
                    <a:lnTo>
                      <a:pt x="496" y="20"/>
                    </a:lnTo>
                    <a:lnTo>
                      <a:pt x="486" y="20"/>
                    </a:lnTo>
                    <a:lnTo>
                      <a:pt x="476" y="20"/>
                    </a:lnTo>
                    <a:lnTo>
                      <a:pt x="476" y="10"/>
                    </a:lnTo>
                    <a:lnTo>
                      <a:pt x="465" y="10"/>
                    </a:lnTo>
                    <a:lnTo>
                      <a:pt x="455" y="10"/>
                    </a:lnTo>
                    <a:lnTo>
                      <a:pt x="445" y="10"/>
                    </a:lnTo>
                    <a:lnTo>
                      <a:pt x="434" y="20"/>
                    </a:lnTo>
                    <a:lnTo>
                      <a:pt x="424" y="20"/>
                    </a:lnTo>
                    <a:lnTo>
                      <a:pt x="414" y="20"/>
                    </a:lnTo>
                    <a:lnTo>
                      <a:pt x="403" y="20"/>
                    </a:lnTo>
                    <a:lnTo>
                      <a:pt x="393" y="20"/>
                    </a:lnTo>
                    <a:lnTo>
                      <a:pt x="393" y="10"/>
                    </a:lnTo>
                    <a:lnTo>
                      <a:pt x="383" y="10"/>
                    </a:lnTo>
                    <a:lnTo>
                      <a:pt x="372" y="10"/>
                    </a:lnTo>
                    <a:lnTo>
                      <a:pt x="372" y="0"/>
                    </a:lnTo>
                    <a:lnTo>
                      <a:pt x="362" y="0"/>
                    </a:lnTo>
                    <a:lnTo>
                      <a:pt x="352" y="0"/>
                    </a:lnTo>
                    <a:lnTo>
                      <a:pt x="341" y="10"/>
                    </a:lnTo>
                    <a:lnTo>
                      <a:pt x="331" y="20"/>
                    </a:lnTo>
                    <a:lnTo>
                      <a:pt x="321" y="20"/>
                    </a:lnTo>
                    <a:lnTo>
                      <a:pt x="321" y="31"/>
                    </a:lnTo>
                    <a:lnTo>
                      <a:pt x="310" y="31"/>
                    </a:lnTo>
                    <a:lnTo>
                      <a:pt x="310" y="41"/>
                    </a:lnTo>
                    <a:lnTo>
                      <a:pt x="300" y="41"/>
                    </a:lnTo>
                    <a:lnTo>
                      <a:pt x="300" y="51"/>
                    </a:lnTo>
                    <a:lnTo>
                      <a:pt x="290" y="51"/>
                    </a:lnTo>
                    <a:lnTo>
                      <a:pt x="290" y="62"/>
                    </a:lnTo>
                    <a:lnTo>
                      <a:pt x="290" y="72"/>
                    </a:lnTo>
                    <a:lnTo>
                      <a:pt x="279" y="72"/>
                    </a:lnTo>
                    <a:lnTo>
                      <a:pt x="279" y="82"/>
                    </a:lnTo>
                    <a:lnTo>
                      <a:pt x="279" y="92"/>
                    </a:lnTo>
                    <a:lnTo>
                      <a:pt x="269" y="103"/>
                    </a:lnTo>
                    <a:lnTo>
                      <a:pt x="259" y="113"/>
                    </a:lnTo>
                    <a:lnTo>
                      <a:pt x="248" y="113"/>
                    </a:lnTo>
                    <a:lnTo>
                      <a:pt x="238" y="113"/>
                    </a:lnTo>
                    <a:lnTo>
                      <a:pt x="228" y="113"/>
                    </a:lnTo>
                    <a:lnTo>
                      <a:pt x="217" y="113"/>
                    </a:lnTo>
                    <a:lnTo>
                      <a:pt x="207" y="123"/>
                    </a:lnTo>
                    <a:lnTo>
                      <a:pt x="197" y="123"/>
                    </a:lnTo>
                    <a:lnTo>
                      <a:pt x="186" y="134"/>
                    </a:lnTo>
                    <a:lnTo>
                      <a:pt x="176" y="144"/>
                    </a:lnTo>
                    <a:lnTo>
                      <a:pt x="176" y="154"/>
                    </a:lnTo>
                    <a:lnTo>
                      <a:pt x="176" y="165"/>
                    </a:lnTo>
                    <a:lnTo>
                      <a:pt x="176" y="175"/>
                    </a:lnTo>
                    <a:lnTo>
                      <a:pt x="176" y="185"/>
                    </a:lnTo>
                    <a:lnTo>
                      <a:pt x="166" y="196"/>
                    </a:lnTo>
                    <a:lnTo>
                      <a:pt x="166" y="206"/>
                    </a:lnTo>
                    <a:lnTo>
                      <a:pt x="176" y="216"/>
                    </a:lnTo>
                    <a:lnTo>
                      <a:pt x="176" y="227"/>
                    </a:lnTo>
                    <a:lnTo>
                      <a:pt x="166" y="227"/>
                    </a:lnTo>
                    <a:lnTo>
                      <a:pt x="166" y="237"/>
                    </a:lnTo>
                    <a:lnTo>
                      <a:pt x="155" y="237"/>
                    </a:lnTo>
                    <a:lnTo>
                      <a:pt x="155" y="247"/>
                    </a:lnTo>
                    <a:lnTo>
                      <a:pt x="145" y="247"/>
                    </a:lnTo>
                    <a:lnTo>
                      <a:pt x="135" y="247"/>
                    </a:lnTo>
                    <a:lnTo>
                      <a:pt x="124" y="247"/>
                    </a:lnTo>
                    <a:lnTo>
                      <a:pt x="114" y="247"/>
                    </a:lnTo>
                    <a:lnTo>
                      <a:pt x="104" y="247"/>
                    </a:lnTo>
                    <a:lnTo>
                      <a:pt x="93" y="247"/>
                    </a:lnTo>
                    <a:lnTo>
                      <a:pt x="83" y="247"/>
                    </a:lnTo>
                    <a:lnTo>
                      <a:pt x="73" y="247"/>
                    </a:lnTo>
                    <a:lnTo>
                      <a:pt x="62" y="247"/>
                    </a:lnTo>
                    <a:lnTo>
                      <a:pt x="52" y="257"/>
                    </a:lnTo>
                    <a:lnTo>
                      <a:pt x="42" y="257"/>
                    </a:lnTo>
                    <a:lnTo>
                      <a:pt x="42" y="268"/>
                    </a:lnTo>
                    <a:lnTo>
                      <a:pt x="42" y="278"/>
                    </a:lnTo>
                    <a:lnTo>
                      <a:pt x="42" y="288"/>
                    </a:lnTo>
                    <a:lnTo>
                      <a:pt x="42" y="299"/>
                    </a:lnTo>
                    <a:lnTo>
                      <a:pt x="42" y="309"/>
                    </a:lnTo>
                    <a:lnTo>
                      <a:pt x="42" y="319"/>
                    </a:lnTo>
                    <a:lnTo>
                      <a:pt x="42" y="330"/>
                    </a:lnTo>
                    <a:lnTo>
                      <a:pt x="42" y="340"/>
                    </a:lnTo>
                    <a:lnTo>
                      <a:pt x="42" y="350"/>
                    </a:lnTo>
                    <a:lnTo>
                      <a:pt x="42" y="361"/>
                    </a:lnTo>
                    <a:lnTo>
                      <a:pt x="42" y="371"/>
                    </a:lnTo>
                    <a:lnTo>
                      <a:pt x="42" y="381"/>
                    </a:lnTo>
                    <a:lnTo>
                      <a:pt x="42" y="392"/>
                    </a:lnTo>
                    <a:lnTo>
                      <a:pt x="31" y="392"/>
                    </a:lnTo>
                    <a:lnTo>
                      <a:pt x="31" y="402"/>
                    </a:lnTo>
                    <a:lnTo>
                      <a:pt x="31" y="412"/>
                    </a:lnTo>
                    <a:lnTo>
                      <a:pt x="21" y="422"/>
                    </a:lnTo>
                    <a:lnTo>
                      <a:pt x="21" y="433"/>
                    </a:lnTo>
                    <a:lnTo>
                      <a:pt x="11" y="443"/>
                    </a:lnTo>
                    <a:lnTo>
                      <a:pt x="11" y="453"/>
                    </a:lnTo>
                    <a:lnTo>
                      <a:pt x="0" y="453"/>
                    </a:lnTo>
                    <a:lnTo>
                      <a:pt x="0" y="464"/>
                    </a:lnTo>
                    <a:lnTo>
                      <a:pt x="0" y="474"/>
                    </a:lnTo>
                    <a:lnTo>
                      <a:pt x="0" y="484"/>
                    </a:lnTo>
                    <a:lnTo>
                      <a:pt x="0" y="495"/>
                    </a:lnTo>
                    <a:lnTo>
                      <a:pt x="11" y="495"/>
                    </a:lnTo>
                    <a:lnTo>
                      <a:pt x="11" y="505"/>
                    </a:lnTo>
                    <a:lnTo>
                      <a:pt x="21" y="515"/>
                    </a:lnTo>
                    <a:lnTo>
                      <a:pt x="31" y="526"/>
                    </a:lnTo>
                    <a:lnTo>
                      <a:pt x="42" y="536"/>
                    </a:lnTo>
                    <a:lnTo>
                      <a:pt x="52" y="536"/>
                    </a:lnTo>
                    <a:lnTo>
                      <a:pt x="62" y="546"/>
                    </a:lnTo>
                    <a:lnTo>
                      <a:pt x="73" y="546"/>
                    </a:lnTo>
                    <a:lnTo>
                      <a:pt x="83" y="546"/>
                    </a:lnTo>
                    <a:lnTo>
                      <a:pt x="93" y="546"/>
                    </a:lnTo>
                    <a:lnTo>
                      <a:pt x="104" y="546"/>
                    </a:lnTo>
                    <a:lnTo>
                      <a:pt x="114" y="546"/>
                    </a:lnTo>
                    <a:lnTo>
                      <a:pt x="124" y="546"/>
                    </a:lnTo>
                    <a:lnTo>
                      <a:pt x="135" y="546"/>
                    </a:lnTo>
                    <a:lnTo>
                      <a:pt x="145" y="546"/>
                    </a:lnTo>
                    <a:lnTo>
                      <a:pt x="155" y="536"/>
                    </a:lnTo>
                    <a:lnTo>
                      <a:pt x="166" y="536"/>
                    </a:lnTo>
                    <a:lnTo>
                      <a:pt x="176" y="536"/>
                    </a:lnTo>
                    <a:lnTo>
                      <a:pt x="186" y="536"/>
                    </a:lnTo>
                    <a:lnTo>
                      <a:pt x="197" y="536"/>
                    </a:lnTo>
                    <a:lnTo>
                      <a:pt x="197" y="546"/>
                    </a:lnTo>
                    <a:lnTo>
                      <a:pt x="207" y="546"/>
                    </a:lnTo>
                    <a:lnTo>
                      <a:pt x="217" y="546"/>
                    </a:lnTo>
                    <a:lnTo>
                      <a:pt x="228" y="546"/>
                    </a:lnTo>
                    <a:lnTo>
                      <a:pt x="238" y="546"/>
                    </a:lnTo>
                    <a:lnTo>
                      <a:pt x="248" y="557"/>
                    </a:lnTo>
                    <a:lnTo>
                      <a:pt x="259" y="557"/>
                    </a:lnTo>
                    <a:lnTo>
                      <a:pt x="269" y="557"/>
                    </a:lnTo>
                    <a:lnTo>
                      <a:pt x="279" y="557"/>
                    </a:lnTo>
                    <a:lnTo>
                      <a:pt x="290" y="557"/>
                    </a:lnTo>
                    <a:lnTo>
                      <a:pt x="300" y="557"/>
                    </a:lnTo>
                    <a:lnTo>
                      <a:pt x="310" y="557"/>
                    </a:lnTo>
                    <a:lnTo>
                      <a:pt x="321" y="546"/>
                    </a:lnTo>
                    <a:lnTo>
                      <a:pt x="331" y="546"/>
                    </a:lnTo>
                    <a:lnTo>
                      <a:pt x="341" y="546"/>
                    </a:lnTo>
                    <a:lnTo>
                      <a:pt x="352" y="536"/>
                    </a:lnTo>
                    <a:lnTo>
                      <a:pt x="362" y="536"/>
                    </a:lnTo>
                    <a:lnTo>
                      <a:pt x="372" y="536"/>
                    </a:lnTo>
                    <a:lnTo>
                      <a:pt x="383" y="526"/>
                    </a:lnTo>
                    <a:lnTo>
                      <a:pt x="393" y="526"/>
                    </a:lnTo>
                    <a:lnTo>
                      <a:pt x="403" y="526"/>
                    </a:lnTo>
                    <a:lnTo>
                      <a:pt x="414" y="526"/>
                    </a:lnTo>
                    <a:lnTo>
                      <a:pt x="424" y="526"/>
                    </a:lnTo>
                    <a:lnTo>
                      <a:pt x="434" y="526"/>
                    </a:lnTo>
                    <a:lnTo>
                      <a:pt x="434" y="536"/>
                    </a:lnTo>
                    <a:lnTo>
                      <a:pt x="445" y="536"/>
                    </a:lnTo>
                    <a:lnTo>
                      <a:pt x="455" y="536"/>
                    </a:lnTo>
                    <a:lnTo>
                      <a:pt x="455" y="546"/>
                    </a:lnTo>
                    <a:lnTo>
                      <a:pt x="465" y="546"/>
                    </a:lnTo>
                    <a:lnTo>
                      <a:pt x="476" y="557"/>
                    </a:lnTo>
                    <a:lnTo>
                      <a:pt x="476" y="567"/>
                    </a:lnTo>
                    <a:lnTo>
                      <a:pt x="486" y="567"/>
                    </a:lnTo>
                    <a:lnTo>
                      <a:pt x="486" y="577"/>
                    </a:lnTo>
                    <a:lnTo>
                      <a:pt x="496" y="577"/>
                    </a:lnTo>
                    <a:lnTo>
                      <a:pt x="496" y="587"/>
                    </a:lnTo>
                    <a:lnTo>
                      <a:pt x="507" y="587"/>
                    </a:lnTo>
                    <a:lnTo>
                      <a:pt x="507" y="598"/>
                    </a:lnTo>
                    <a:lnTo>
                      <a:pt x="517" y="598"/>
                    </a:lnTo>
                    <a:lnTo>
                      <a:pt x="527" y="598"/>
                    </a:lnTo>
                    <a:lnTo>
                      <a:pt x="527" y="608"/>
                    </a:lnTo>
                    <a:lnTo>
                      <a:pt x="538" y="608"/>
                    </a:lnTo>
                    <a:lnTo>
                      <a:pt x="548" y="608"/>
                    </a:lnTo>
                    <a:lnTo>
                      <a:pt x="548" y="618"/>
                    </a:lnTo>
                    <a:lnTo>
                      <a:pt x="558" y="618"/>
                    </a:lnTo>
                    <a:lnTo>
                      <a:pt x="569" y="618"/>
                    </a:lnTo>
                    <a:lnTo>
                      <a:pt x="569" y="629"/>
                    </a:lnTo>
                    <a:lnTo>
                      <a:pt x="579" y="629"/>
                    </a:lnTo>
                    <a:lnTo>
                      <a:pt x="589" y="639"/>
                    </a:lnTo>
                    <a:lnTo>
                      <a:pt x="600" y="639"/>
                    </a:lnTo>
                    <a:lnTo>
                      <a:pt x="610" y="649"/>
                    </a:lnTo>
                    <a:lnTo>
                      <a:pt x="620" y="649"/>
                    </a:lnTo>
                    <a:lnTo>
                      <a:pt x="620" y="660"/>
                    </a:lnTo>
                    <a:lnTo>
                      <a:pt x="631" y="660"/>
                    </a:lnTo>
                    <a:lnTo>
                      <a:pt x="641" y="660"/>
                    </a:lnTo>
                    <a:lnTo>
                      <a:pt x="651" y="660"/>
                    </a:lnTo>
                    <a:lnTo>
                      <a:pt x="662" y="660"/>
                    </a:lnTo>
                    <a:lnTo>
                      <a:pt x="672" y="660"/>
                    </a:lnTo>
                    <a:lnTo>
                      <a:pt x="682" y="660"/>
                    </a:lnTo>
                    <a:lnTo>
                      <a:pt x="682" y="649"/>
                    </a:lnTo>
                    <a:lnTo>
                      <a:pt x="693" y="649"/>
                    </a:lnTo>
                    <a:lnTo>
                      <a:pt x="703" y="649"/>
                    </a:lnTo>
                    <a:lnTo>
                      <a:pt x="713" y="649"/>
                    </a:lnTo>
                    <a:lnTo>
                      <a:pt x="724" y="649"/>
                    </a:lnTo>
                    <a:lnTo>
                      <a:pt x="734" y="660"/>
                    </a:lnTo>
                    <a:lnTo>
                      <a:pt x="744" y="660"/>
                    </a:lnTo>
                    <a:lnTo>
                      <a:pt x="755" y="660"/>
                    </a:lnTo>
                    <a:lnTo>
                      <a:pt x="765" y="660"/>
                    </a:lnTo>
                    <a:lnTo>
                      <a:pt x="765" y="670"/>
                    </a:lnTo>
                    <a:lnTo>
                      <a:pt x="775" y="670"/>
                    </a:lnTo>
                    <a:lnTo>
                      <a:pt x="775" y="680"/>
                    </a:lnTo>
                    <a:lnTo>
                      <a:pt x="786" y="691"/>
                    </a:lnTo>
                    <a:lnTo>
                      <a:pt x="796" y="701"/>
                    </a:lnTo>
                    <a:lnTo>
                      <a:pt x="796" y="711"/>
                    </a:lnTo>
                    <a:lnTo>
                      <a:pt x="806" y="711"/>
                    </a:lnTo>
                    <a:lnTo>
                      <a:pt x="817" y="711"/>
                    </a:lnTo>
                    <a:lnTo>
                      <a:pt x="827" y="711"/>
                    </a:lnTo>
                    <a:lnTo>
                      <a:pt x="827" y="722"/>
                    </a:lnTo>
                    <a:lnTo>
                      <a:pt x="837" y="722"/>
                    </a:lnTo>
                    <a:lnTo>
                      <a:pt x="848" y="722"/>
                    </a:lnTo>
                    <a:lnTo>
                      <a:pt x="858" y="722"/>
                    </a:lnTo>
                    <a:lnTo>
                      <a:pt x="868" y="722"/>
                    </a:lnTo>
                    <a:lnTo>
                      <a:pt x="879" y="722"/>
                    </a:lnTo>
                    <a:lnTo>
                      <a:pt x="889" y="722"/>
                    </a:lnTo>
                    <a:lnTo>
                      <a:pt x="899" y="722"/>
                    </a:lnTo>
                    <a:lnTo>
                      <a:pt x="910" y="722"/>
                    </a:lnTo>
                    <a:lnTo>
                      <a:pt x="910" y="732"/>
                    </a:lnTo>
                    <a:lnTo>
                      <a:pt x="920" y="732"/>
                    </a:lnTo>
                    <a:lnTo>
                      <a:pt x="930" y="732"/>
                    </a:lnTo>
                    <a:lnTo>
                      <a:pt x="941" y="732"/>
                    </a:lnTo>
                    <a:lnTo>
                      <a:pt x="951" y="732"/>
                    </a:lnTo>
                    <a:lnTo>
                      <a:pt x="961" y="722"/>
                    </a:lnTo>
                    <a:lnTo>
                      <a:pt x="972" y="722"/>
                    </a:lnTo>
                    <a:lnTo>
                      <a:pt x="972" y="711"/>
                    </a:lnTo>
                    <a:lnTo>
                      <a:pt x="982" y="711"/>
                    </a:lnTo>
                    <a:lnTo>
                      <a:pt x="982" y="701"/>
                    </a:lnTo>
                    <a:lnTo>
                      <a:pt x="992" y="701"/>
                    </a:lnTo>
                    <a:lnTo>
                      <a:pt x="992" y="691"/>
                    </a:lnTo>
                    <a:lnTo>
                      <a:pt x="992" y="680"/>
                    </a:lnTo>
                    <a:lnTo>
                      <a:pt x="1003" y="680"/>
                    </a:lnTo>
                    <a:lnTo>
                      <a:pt x="1003" y="670"/>
                    </a:lnTo>
                    <a:lnTo>
                      <a:pt x="1003" y="660"/>
                    </a:lnTo>
                    <a:lnTo>
                      <a:pt x="1013" y="660"/>
                    </a:lnTo>
                    <a:lnTo>
                      <a:pt x="1013" y="649"/>
                    </a:lnTo>
                    <a:lnTo>
                      <a:pt x="1023" y="649"/>
                    </a:lnTo>
                    <a:lnTo>
                      <a:pt x="1023" y="639"/>
                    </a:lnTo>
                    <a:lnTo>
                      <a:pt x="1034" y="629"/>
                    </a:lnTo>
                    <a:lnTo>
                      <a:pt x="1044" y="629"/>
                    </a:lnTo>
                    <a:lnTo>
                      <a:pt x="1044" y="618"/>
                    </a:lnTo>
                    <a:lnTo>
                      <a:pt x="1054" y="618"/>
                    </a:lnTo>
                    <a:lnTo>
                      <a:pt x="1054" y="608"/>
                    </a:lnTo>
                    <a:lnTo>
                      <a:pt x="1065" y="608"/>
                    </a:lnTo>
                    <a:lnTo>
                      <a:pt x="1075" y="598"/>
                    </a:lnTo>
                    <a:lnTo>
                      <a:pt x="1085" y="598"/>
                    </a:lnTo>
                    <a:lnTo>
                      <a:pt x="1085" y="587"/>
                    </a:lnTo>
                    <a:lnTo>
                      <a:pt x="1096" y="587"/>
                    </a:lnTo>
                    <a:lnTo>
                      <a:pt x="1096" y="577"/>
                    </a:lnTo>
                    <a:lnTo>
                      <a:pt x="1106" y="577"/>
                    </a:lnTo>
                    <a:lnTo>
                      <a:pt x="1106" y="567"/>
                    </a:lnTo>
                    <a:lnTo>
                      <a:pt x="1116" y="567"/>
                    </a:lnTo>
                    <a:lnTo>
                      <a:pt x="1116" y="557"/>
                    </a:lnTo>
                    <a:lnTo>
                      <a:pt x="1127" y="557"/>
                    </a:lnTo>
                    <a:lnTo>
                      <a:pt x="1127" y="546"/>
                    </a:lnTo>
                    <a:lnTo>
                      <a:pt x="1137" y="546"/>
                    </a:lnTo>
                    <a:lnTo>
                      <a:pt x="1127" y="546"/>
                    </a:lnTo>
                    <a:lnTo>
                      <a:pt x="1137" y="546"/>
                    </a:lnTo>
                    <a:lnTo>
                      <a:pt x="1137" y="536"/>
                    </a:lnTo>
                    <a:lnTo>
                      <a:pt x="1137" y="526"/>
                    </a:lnTo>
                    <a:lnTo>
                      <a:pt x="1137" y="515"/>
                    </a:lnTo>
                    <a:lnTo>
                      <a:pt x="1147" y="515"/>
                    </a:lnTo>
                    <a:lnTo>
                      <a:pt x="1147" y="505"/>
                    </a:lnTo>
                    <a:lnTo>
                      <a:pt x="1147" y="495"/>
                    </a:lnTo>
                    <a:lnTo>
                      <a:pt x="1158" y="495"/>
                    </a:lnTo>
                  </a:path>
                </a:pathLst>
              </a:custGeom>
              <a:noFill/>
              <a:ln w="15875">
                <a:solidFill>
                  <a:srgbClr val="FF9966"/>
                </a:solidFill>
                <a:prstDash val="solid"/>
                <a:round/>
                <a:headEnd/>
                <a:tailEnd/>
              </a:ln>
            </p:spPr>
            <p:txBody>
              <a:bodyPr/>
              <a:lstStyle/>
              <a:p>
                <a:endParaRPr lang="en-US"/>
              </a:p>
            </p:txBody>
          </p:sp>
          <p:sp>
            <p:nvSpPr>
              <p:cNvPr id="17503" name="Freeform 8"/>
              <p:cNvSpPr>
                <a:spLocks/>
              </p:cNvSpPr>
              <p:nvPr/>
            </p:nvSpPr>
            <p:spPr bwMode="auto">
              <a:xfrm>
                <a:off x="890" y="1836"/>
                <a:ext cx="1126" cy="1000"/>
              </a:xfrm>
              <a:custGeom>
                <a:avLst/>
                <a:gdLst>
                  <a:gd name="T0" fmla="*/ 21 w 1126"/>
                  <a:gd name="T1" fmla="*/ 185 h 1000"/>
                  <a:gd name="T2" fmla="*/ 41 w 1126"/>
                  <a:gd name="T3" fmla="*/ 247 h 1000"/>
                  <a:gd name="T4" fmla="*/ 21 w 1126"/>
                  <a:gd name="T5" fmla="*/ 299 h 1000"/>
                  <a:gd name="T6" fmla="*/ 10 w 1126"/>
                  <a:gd name="T7" fmla="*/ 340 h 1000"/>
                  <a:gd name="T8" fmla="*/ 31 w 1126"/>
                  <a:gd name="T9" fmla="*/ 402 h 1000"/>
                  <a:gd name="T10" fmla="*/ 52 w 1126"/>
                  <a:gd name="T11" fmla="*/ 454 h 1000"/>
                  <a:gd name="T12" fmla="*/ 114 w 1126"/>
                  <a:gd name="T13" fmla="*/ 474 h 1000"/>
                  <a:gd name="T14" fmla="*/ 165 w 1126"/>
                  <a:gd name="T15" fmla="*/ 495 h 1000"/>
                  <a:gd name="T16" fmla="*/ 227 w 1126"/>
                  <a:gd name="T17" fmla="*/ 515 h 1000"/>
                  <a:gd name="T18" fmla="*/ 269 w 1126"/>
                  <a:gd name="T19" fmla="*/ 546 h 1000"/>
                  <a:gd name="T20" fmla="*/ 331 w 1126"/>
                  <a:gd name="T21" fmla="*/ 567 h 1000"/>
                  <a:gd name="T22" fmla="*/ 393 w 1126"/>
                  <a:gd name="T23" fmla="*/ 598 h 1000"/>
                  <a:gd name="T24" fmla="*/ 444 w 1126"/>
                  <a:gd name="T25" fmla="*/ 619 h 1000"/>
                  <a:gd name="T26" fmla="*/ 496 w 1126"/>
                  <a:gd name="T27" fmla="*/ 650 h 1000"/>
                  <a:gd name="T28" fmla="*/ 548 w 1126"/>
                  <a:gd name="T29" fmla="*/ 670 h 1000"/>
                  <a:gd name="T30" fmla="*/ 610 w 1126"/>
                  <a:gd name="T31" fmla="*/ 701 h 1000"/>
                  <a:gd name="T32" fmla="*/ 661 w 1126"/>
                  <a:gd name="T33" fmla="*/ 732 h 1000"/>
                  <a:gd name="T34" fmla="*/ 723 w 1126"/>
                  <a:gd name="T35" fmla="*/ 753 h 1000"/>
                  <a:gd name="T36" fmla="*/ 765 w 1126"/>
                  <a:gd name="T37" fmla="*/ 784 h 1000"/>
                  <a:gd name="T38" fmla="*/ 744 w 1126"/>
                  <a:gd name="T39" fmla="*/ 835 h 1000"/>
                  <a:gd name="T40" fmla="*/ 796 w 1126"/>
                  <a:gd name="T41" fmla="*/ 897 h 1000"/>
                  <a:gd name="T42" fmla="*/ 847 w 1126"/>
                  <a:gd name="T43" fmla="*/ 938 h 1000"/>
                  <a:gd name="T44" fmla="*/ 920 w 1126"/>
                  <a:gd name="T45" fmla="*/ 959 h 1000"/>
                  <a:gd name="T46" fmla="*/ 992 w 1126"/>
                  <a:gd name="T47" fmla="*/ 980 h 1000"/>
                  <a:gd name="T48" fmla="*/ 1054 w 1126"/>
                  <a:gd name="T49" fmla="*/ 990 h 1000"/>
                  <a:gd name="T50" fmla="*/ 1106 w 1126"/>
                  <a:gd name="T51" fmla="*/ 990 h 1000"/>
                  <a:gd name="T52" fmla="*/ 1126 w 1126"/>
                  <a:gd name="T53" fmla="*/ 928 h 1000"/>
                  <a:gd name="T54" fmla="*/ 1126 w 1126"/>
                  <a:gd name="T55" fmla="*/ 856 h 1000"/>
                  <a:gd name="T56" fmla="*/ 1085 w 1126"/>
                  <a:gd name="T57" fmla="*/ 804 h 1000"/>
                  <a:gd name="T58" fmla="*/ 1054 w 1126"/>
                  <a:gd name="T59" fmla="*/ 763 h 1000"/>
                  <a:gd name="T60" fmla="*/ 1002 w 1126"/>
                  <a:gd name="T61" fmla="*/ 732 h 1000"/>
                  <a:gd name="T62" fmla="*/ 951 w 1126"/>
                  <a:gd name="T63" fmla="*/ 680 h 1000"/>
                  <a:gd name="T64" fmla="*/ 899 w 1126"/>
                  <a:gd name="T65" fmla="*/ 639 h 1000"/>
                  <a:gd name="T66" fmla="*/ 868 w 1126"/>
                  <a:gd name="T67" fmla="*/ 598 h 1000"/>
                  <a:gd name="T68" fmla="*/ 827 w 1126"/>
                  <a:gd name="T69" fmla="*/ 567 h 1000"/>
                  <a:gd name="T70" fmla="*/ 796 w 1126"/>
                  <a:gd name="T71" fmla="*/ 515 h 1000"/>
                  <a:gd name="T72" fmla="*/ 765 w 1126"/>
                  <a:gd name="T73" fmla="*/ 474 h 1000"/>
                  <a:gd name="T74" fmla="*/ 744 w 1126"/>
                  <a:gd name="T75" fmla="*/ 402 h 1000"/>
                  <a:gd name="T76" fmla="*/ 723 w 1126"/>
                  <a:gd name="T77" fmla="*/ 350 h 1000"/>
                  <a:gd name="T78" fmla="*/ 682 w 1126"/>
                  <a:gd name="T79" fmla="*/ 309 h 1000"/>
                  <a:gd name="T80" fmla="*/ 661 w 1126"/>
                  <a:gd name="T81" fmla="*/ 258 h 1000"/>
                  <a:gd name="T82" fmla="*/ 661 w 1126"/>
                  <a:gd name="T83" fmla="*/ 185 h 1000"/>
                  <a:gd name="T84" fmla="*/ 651 w 1126"/>
                  <a:gd name="T85" fmla="*/ 134 h 1000"/>
                  <a:gd name="T86" fmla="*/ 661 w 1126"/>
                  <a:gd name="T87" fmla="*/ 62 h 1000"/>
                  <a:gd name="T88" fmla="*/ 620 w 1126"/>
                  <a:gd name="T89" fmla="*/ 20 h 1000"/>
                  <a:gd name="T90" fmla="*/ 579 w 1126"/>
                  <a:gd name="T91" fmla="*/ 20 h 1000"/>
                  <a:gd name="T92" fmla="*/ 548 w 1126"/>
                  <a:gd name="T93" fmla="*/ 62 h 1000"/>
                  <a:gd name="T94" fmla="*/ 506 w 1126"/>
                  <a:gd name="T95" fmla="*/ 93 h 1000"/>
                  <a:gd name="T96" fmla="*/ 455 w 1126"/>
                  <a:gd name="T97" fmla="*/ 124 h 1000"/>
                  <a:gd name="T98" fmla="*/ 434 w 1126"/>
                  <a:gd name="T99" fmla="*/ 185 h 1000"/>
                  <a:gd name="T100" fmla="*/ 382 w 1126"/>
                  <a:gd name="T101" fmla="*/ 216 h 1000"/>
                  <a:gd name="T102" fmla="*/ 310 w 1126"/>
                  <a:gd name="T103" fmla="*/ 206 h 1000"/>
                  <a:gd name="T104" fmla="*/ 238 w 1126"/>
                  <a:gd name="T105" fmla="*/ 196 h 1000"/>
                  <a:gd name="T106" fmla="*/ 207 w 1126"/>
                  <a:gd name="T107" fmla="*/ 155 h 1000"/>
                  <a:gd name="T108" fmla="*/ 165 w 1126"/>
                  <a:gd name="T109" fmla="*/ 144 h 1000"/>
                  <a:gd name="T110" fmla="*/ 103 w 1126"/>
                  <a:gd name="T111" fmla="*/ 155 h 1000"/>
                  <a:gd name="T112" fmla="*/ 52 w 1126"/>
                  <a:gd name="T113" fmla="*/ 134 h 10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26"/>
                  <a:gd name="T172" fmla="*/ 0 h 1000"/>
                  <a:gd name="T173" fmla="*/ 1126 w 1126"/>
                  <a:gd name="T174" fmla="*/ 1000 h 100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26" h="1000">
                    <a:moveTo>
                      <a:pt x="62" y="134"/>
                    </a:moveTo>
                    <a:lnTo>
                      <a:pt x="52" y="144"/>
                    </a:lnTo>
                    <a:lnTo>
                      <a:pt x="41" y="155"/>
                    </a:lnTo>
                    <a:lnTo>
                      <a:pt x="41" y="165"/>
                    </a:lnTo>
                    <a:lnTo>
                      <a:pt x="31" y="165"/>
                    </a:lnTo>
                    <a:lnTo>
                      <a:pt x="31" y="175"/>
                    </a:lnTo>
                    <a:lnTo>
                      <a:pt x="21" y="185"/>
                    </a:lnTo>
                    <a:lnTo>
                      <a:pt x="21" y="196"/>
                    </a:lnTo>
                    <a:lnTo>
                      <a:pt x="21" y="206"/>
                    </a:lnTo>
                    <a:lnTo>
                      <a:pt x="21" y="216"/>
                    </a:lnTo>
                    <a:lnTo>
                      <a:pt x="31" y="227"/>
                    </a:lnTo>
                    <a:lnTo>
                      <a:pt x="31" y="237"/>
                    </a:lnTo>
                    <a:lnTo>
                      <a:pt x="31" y="247"/>
                    </a:lnTo>
                    <a:lnTo>
                      <a:pt x="41" y="247"/>
                    </a:lnTo>
                    <a:lnTo>
                      <a:pt x="41" y="258"/>
                    </a:lnTo>
                    <a:lnTo>
                      <a:pt x="41" y="268"/>
                    </a:lnTo>
                    <a:lnTo>
                      <a:pt x="41" y="278"/>
                    </a:lnTo>
                    <a:lnTo>
                      <a:pt x="41" y="289"/>
                    </a:lnTo>
                    <a:lnTo>
                      <a:pt x="31" y="289"/>
                    </a:lnTo>
                    <a:lnTo>
                      <a:pt x="21" y="289"/>
                    </a:lnTo>
                    <a:lnTo>
                      <a:pt x="21" y="299"/>
                    </a:lnTo>
                    <a:lnTo>
                      <a:pt x="10" y="299"/>
                    </a:lnTo>
                    <a:lnTo>
                      <a:pt x="10" y="309"/>
                    </a:lnTo>
                    <a:lnTo>
                      <a:pt x="0" y="309"/>
                    </a:lnTo>
                    <a:lnTo>
                      <a:pt x="0" y="320"/>
                    </a:lnTo>
                    <a:lnTo>
                      <a:pt x="0" y="330"/>
                    </a:lnTo>
                    <a:lnTo>
                      <a:pt x="10" y="330"/>
                    </a:lnTo>
                    <a:lnTo>
                      <a:pt x="10" y="340"/>
                    </a:lnTo>
                    <a:lnTo>
                      <a:pt x="21" y="350"/>
                    </a:lnTo>
                    <a:lnTo>
                      <a:pt x="21" y="361"/>
                    </a:lnTo>
                    <a:lnTo>
                      <a:pt x="31" y="361"/>
                    </a:lnTo>
                    <a:lnTo>
                      <a:pt x="31" y="371"/>
                    </a:lnTo>
                    <a:lnTo>
                      <a:pt x="31" y="381"/>
                    </a:lnTo>
                    <a:lnTo>
                      <a:pt x="31" y="392"/>
                    </a:lnTo>
                    <a:lnTo>
                      <a:pt x="31" y="402"/>
                    </a:lnTo>
                    <a:lnTo>
                      <a:pt x="31" y="412"/>
                    </a:lnTo>
                    <a:lnTo>
                      <a:pt x="31" y="423"/>
                    </a:lnTo>
                    <a:lnTo>
                      <a:pt x="31" y="433"/>
                    </a:lnTo>
                    <a:lnTo>
                      <a:pt x="41" y="433"/>
                    </a:lnTo>
                    <a:lnTo>
                      <a:pt x="41" y="443"/>
                    </a:lnTo>
                    <a:lnTo>
                      <a:pt x="41" y="454"/>
                    </a:lnTo>
                    <a:lnTo>
                      <a:pt x="52" y="454"/>
                    </a:lnTo>
                    <a:lnTo>
                      <a:pt x="62" y="464"/>
                    </a:lnTo>
                    <a:lnTo>
                      <a:pt x="72" y="464"/>
                    </a:lnTo>
                    <a:lnTo>
                      <a:pt x="72" y="474"/>
                    </a:lnTo>
                    <a:lnTo>
                      <a:pt x="83" y="474"/>
                    </a:lnTo>
                    <a:lnTo>
                      <a:pt x="93" y="474"/>
                    </a:lnTo>
                    <a:lnTo>
                      <a:pt x="103" y="474"/>
                    </a:lnTo>
                    <a:lnTo>
                      <a:pt x="114" y="474"/>
                    </a:lnTo>
                    <a:lnTo>
                      <a:pt x="114" y="485"/>
                    </a:lnTo>
                    <a:lnTo>
                      <a:pt x="124" y="485"/>
                    </a:lnTo>
                    <a:lnTo>
                      <a:pt x="134" y="485"/>
                    </a:lnTo>
                    <a:lnTo>
                      <a:pt x="145" y="485"/>
                    </a:lnTo>
                    <a:lnTo>
                      <a:pt x="155" y="485"/>
                    </a:lnTo>
                    <a:lnTo>
                      <a:pt x="165" y="485"/>
                    </a:lnTo>
                    <a:lnTo>
                      <a:pt x="165" y="495"/>
                    </a:lnTo>
                    <a:lnTo>
                      <a:pt x="176" y="495"/>
                    </a:lnTo>
                    <a:lnTo>
                      <a:pt x="186" y="495"/>
                    </a:lnTo>
                    <a:lnTo>
                      <a:pt x="186" y="505"/>
                    </a:lnTo>
                    <a:lnTo>
                      <a:pt x="196" y="505"/>
                    </a:lnTo>
                    <a:lnTo>
                      <a:pt x="207" y="505"/>
                    </a:lnTo>
                    <a:lnTo>
                      <a:pt x="217" y="515"/>
                    </a:lnTo>
                    <a:lnTo>
                      <a:pt x="227" y="515"/>
                    </a:lnTo>
                    <a:lnTo>
                      <a:pt x="227" y="526"/>
                    </a:lnTo>
                    <a:lnTo>
                      <a:pt x="238" y="526"/>
                    </a:lnTo>
                    <a:lnTo>
                      <a:pt x="238" y="536"/>
                    </a:lnTo>
                    <a:lnTo>
                      <a:pt x="248" y="536"/>
                    </a:lnTo>
                    <a:lnTo>
                      <a:pt x="258" y="536"/>
                    </a:lnTo>
                    <a:lnTo>
                      <a:pt x="258" y="546"/>
                    </a:lnTo>
                    <a:lnTo>
                      <a:pt x="269" y="546"/>
                    </a:lnTo>
                    <a:lnTo>
                      <a:pt x="279" y="546"/>
                    </a:lnTo>
                    <a:lnTo>
                      <a:pt x="289" y="557"/>
                    </a:lnTo>
                    <a:lnTo>
                      <a:pt x="300" y="557"/>
                    </a:lnTo>
                    <a:lnTo>
                      <a:pt x="310" y="557"/>
                    </a:lnTo>
                    <a:lnTo>
                      <a:pt x="310" y="567"/>
                    </a:lnTo>
                    <a:lnTo>
                      <a:pt x="320" y="567"/>
                    </a:lnTo>
                    <a:lnTo>
                      <a:pt x="331" y="567"/>
                    </a:lnTo>
                    <a:lnTo>
                      <a:pt x="341" y="567"/>
                    </a:lnTo>
                    <a:lnTo>
                      <a:pt x="341" y="577"/>
                    </a:lnTo>
                    <a:lnTo>
                      <a:pt x="351" y="577"/>
                    </a:lnTo>
                    <a:lnTo>
                      <a:pt x="362" y="588"/>
                    </a:lnTo>
                    <a:lnTo>
                      <a:pt x="372" y="588"/>
                    </a:lnTo>
                    <a:lnTo>
                      <a:pt x="382" y="588"/>
                    </a:lnTo>
                    <a:lnTo>
                      <a:pt x="393" y="598"/>
                    </a:lnTo>
                    <a:lnTo>
                      <a:pt x="403" y="598"/>
                    </a:lnTo>
                    <a:lnTo>
                      <a:pt x="413" y="598"/>
                    </a:lnTo>
                    <a:lnTo>
                      <a:pt x="413" y="608"/>
                    </a:lnTo>
                    <a:lnTo>
                      <a:pt x="424" y="608"/>
                    </a:lnTo>
                    <a:lnTo>
                      <a:pt x="434" y="608"/>
                    </a:lnTo>
                    <a:lnTo>
                      <a:pt x="434" y="619"/>
                    </a:lnTo>
                    <a:lnTo>
                      <a:pt x="444" y="619"/>
                    </a:lnTo>
                    <a:lnTo>
                      <a:pt x="455" y="619"/>
                    </a:lnTo>
                    <a:lnTo>
                      <a:pt x="455" y="629"/>
                    </a:lnTo>
                    <a:lnTo>
                      <a:pt x="465" y="629"/>
                    </a:lnTo>
                    <a:lnTo>
                      <a:pt x="475" y="629"/>
                    </a:lnTo>
                    <a:lnTo>
                      <a:pt x="475" y="639"/>
                    </a:lnTo>
                    <a:lnTo>
                      <a:pt x="486" y="639"/>
                    </a:lnTo>
                    <a:lnTo>
                      <a:pt x="496" y="650"/>
                    </a:lnTo>
                    <a:lnTo>
                      <a:pt x="506" y="650"/>
                    </a:lnTo>
                    <a:lnTo>
                      <a:pt x="517" y="650"/>
                    </a:lnTo>
                    <a:lnTo>
                      <a:pt x="517" y="660"/>
                    </a:lnTo>
                    <a:lnTo>
                      <a:pt x="527" y="660"/>
                    </a:lnTo>
                    <a:lnTo>
                      <a:pt x="537" y="660"/>
                    </a:lnTo>
                    <a:lnTo>
                      <a:pt x="537" y="670"/>
                    </a:lnTo>
                    <a:lnTo>
                      <a:pt x="548" y="670"/>
                    </a:lnTo>
                    <a:lnTo>
                      <a:pt x="558" y="670"/>
                    </a:lnTo>
                    <a:lnTo>
                      <a:pt x="558" y="680"/>
                    </a:lnTo>
                    <a:lnTo>
                      <a:pt x="568" y="680"/>
                    </a:lnTo>
                    <a:lnTo>
                      <a:pt x="579" y="680"/>
                    </a:lnTo>
                    <a:lnTo>
                      <a:pt x="589" y="691"/>
                    </a:lnTo>
                    <a:lnTo>
                      <a:pt x="599" y="691"/>
                    </a:lnTo>
                    <a:lnTo>
                      <a:pt x="610" y="701"/>
                    </a:lnTo>
                    <a:lnTo>
                      <a:pt x="620" y="701"/>
                    </a:lnTo>
                    <a:lnTo>
                      <a:pt x="630" y="711"/>
                    </a:lnTo>
                    <a:lnTo>
                      <a:pt x="641" y="711"/>
                    </a:lnTo>
                    <a:lnTo>
                      <a:pt x="641" y="722"/>
                    </a:lnTo>
                    <a:lnTo>
                      <a:pt x="651" y="722"/>
                    </a:lnTo>
                    <a:lnTo>
                      <a:pt x="661" y="722"/>
                    </a:lnTo>
                    <a:lnTo>
                      <a:pt x="661" y="732"/>
                    </a:lnTo>
                    <a:lnTo>
                      <a:pt x="672" y="732"/>
                    </a:lnTo>
                    <a:lnTo>
                      <a:pt x="682" y="732"/>
                    </a:lnTo>
                    <a:lnTo>
                      <a:pt x="692" y="732"/>
                    </a:lnTo>
                    <a:lnTo>
                      <a:pt x="692" y="742"/>
                    </a:lnTo>
                    <a:lnTo>
                      <a:pt x="703" y="742"/>
                    </a:lnTo>
                    <a:lnTo>
                      <a:pt x="713" y="742"/>
                    </a:lnTo>
                    <a:lnTo>
                      <a:pt x="723" y="753"/>
                    </a:lnTo>
                    <a:lnTo>
                      <a:pt x="734" y="753"/>
                    </a:lnTo>
                    <a:lnTo>
                      <a:pt x="744" y="753"/>
                    </a:lnTo>
                    <a:lnTo>
                      <a:pt x="754" y="753"/>
                    </a:lnTo>
                    <a:lnTo>
                      <a:pt x="754" y="763"/>
                    </a:lnTo>
                    <a:lnTo>
                      <a:pt x="765" y="763"/>
                    </a:lnTo>
                    <a:lnTo>
                      <a:pt x="765" y="773"/>
                    </a:lnTo>
                    <a:lnTo>
                      <a:pt x="765" y="784"/>
                    </a:lnTo>
                    <a:lnTo>
                      <a:pt x="765" y="794"/>
                    </a:lnTo>
                    <a:lnTo>
                      <a:pt x="754" y="794"/>
                    </a:lnTo>
                    <a:lnTo>
                      <a:pt x="754" y="804"/>
                    </a:lnTo>
                    <a:lnTo>
                      <a:pt x="754" y="815"/>
                    </a:lnTo>
                    <a:lnTo>
                      <a:pt x="754" y="825"/>
                    </a:lnTo>
                    <a:lnTo>
                      <a:pt x="744" y="825"/>
                    </a:lnTo>
                    <a:lnTo>
                      <a:pt x="744" y="835"/>
                    </a:lnTo>
                    <a:lnTo>
                      <a:pt x="744" y="845"/>
                    </a:lnTo>
                    <a:lnTo>
                      <a:pt x="744" y="856"/>
                    </a:lnTo>
                    <a:lnTo>
                      <a:pt x="754" y="866"/>
                    </a:lnTo>
                    <a:lnTo>
                      <a:pt x="765" y="876"/>
                    </a:lnTo>
                    <a:lnTo>
                      <a:pt x="775" y="887"/>
                    </a:lnTo>
                    <a:lnTo>
                      <a:pt x="785" y="897"/>
                    </a:lnTo>
                    <a:lnTo>
                      <a:pt x="796" y="897"/>
                    </a:lnTo>
                    <a:lnTo>
                      <a:pt x="796" y="907"/>
                    </a:lnTo>
                    <a:lnTo>
                      <a:pt x="806" y="918"/>
                    </a:lnTo>
                    <a:lnTo>
                      <a:pt x="816" y="918"/>
                    </a:lnTo>
                    <a:lnTo>
                      <a:pt x="827" y="928"/>
                    </a:lnTo>
                    <a:lnTo>
                      <a:pt x="837" y="928"/>
                    </a:lnTo>
                    <a:lnTo>
                      <a:pt x="837" y="938"/>
                    </a:lnTo>
                    <a:lnTo>
                      <a:pt x="847" y="938"/>
                    </a:lnTo>
                    <a:lnTo>
                      <a:pt x="858" y="938"/>
                    </a:lnTo>
                    <a:lnTo>
                      <a:pt x="868" y="949"/>
                    </a:lnTo>
                    <a:lnTo>
                      <a:pt x="878" y="949"/>
                    </a:lnTo>
                    <a:lnTo>
                      <a:pt x="889" y="949"/>
                    </a:lnTo>
                    <a:lnTo>
                      <a:pt x="899" y="959"/>
                    </a:lnTo>
                    <a:lnTo>
                      <a:pt x="909" y="959"/>
                    </a:lnTo>
                    <a:lnTo>
                      <a:pt x="920" y="959"/>
                    </a:lnTo>
                    <a:lnTo>
                      <a:pt x="930" y="959"/>
                    </a:lnTo>
                    <a:lnTo>
                      <a:pt x="940" y="969"/>
                    </a:lnTo>
                    <a:lnTo>
                      <a:pt x="951" y="969"/>
                    </a:lnTo>
                    <a:lnTo>
                      <a:pt x="961" y="969"/>
                    </a:lnTo>
                    <a:lnTo>
                      <a:pt x="971" y="969"/>
                    </a:lnTo>
                    <a:lnTo>
                      <a:pt x="982" y="969"/>
                    </a:lnTo>
                    <a:lnTo>
                      <a:pt x="992" y="980"/>
                    </a:lnTo>
                    <a:lnTo>
                      <a:pt x="1002" y="980"/>
                    </a:lnTo>
                    <a:lnTo>
                      <a:pt x="1013" y="980"/>
                    </a:lnTo>
                    <a:lnTo>
                      <a:pt x="1023" y="980"/>
                    </a:lnTo>
                    <a:lnTo>
                      <a:pt x="1033" y="980"/>
                    </a:lnTo>
                    <a:lnTo>
                      <a:pt x="1044" y="980"/>
                    </a:lnTo>
                    <a:lnTo>
                      <a:pt x="1044" y="990"/>
                    </a:lnTo>
                    <a:lnTo>
                      <a:pt x="1054" y="990"/>
                    </a:lnTo>
                    <a:lnTo>
                      <a:pt x="1064" y="990"/>
                    </a:lnTo>
                    <a:lnTo>
                      <a:pt x="1075" y="990"/>
                    </a:lnTo>
                    <a:lnTo>
                      <a:pt x="1075" y="1000"/>
                    </a:lnTo>
                    <a:lnTo>
                      <a:pt x="1085" y="1000"/>
                    </a:lnTo>
                    <a:lnTo>
                      <a:pt x="1095" y="1000"/>
                    </a:lnTo>
                    <a:lnTo>
                      <a:pt x="1106" y="1000"/>
                    </a:lnTo>
                    <a:lnTo>
                      <a:pt x="1106" y="990"/>
                    </a:lnTo>
                    <a:lnTo>
                      <a:pt x="1116" y="990"/>
                    </a:lnTo>
                    <a:lnTo>
                      <a:pt x="1116" y="980"/>
                    </a:lnTo>
                    <a:lnTo>
                      <a:pt x="1116" y="969"/>
                    </a:lnTo>
                    <a:lnTo>
                      <a:pt x="1126" y="959"/>
                    </a:lnTo>
                    <a:lnTo>
                      <a:pt x="1126" y="949"/>
                    </a:lnTo>
                    <a:lnTo>
                      <a:pt x="1126" y="938"/>
                    </a:lnTo>
                    <a:lnTo>
                      <a:pt x="1126" y="928"/>
                    </a:lnTo>
                    <a:lnTo>
                      <a:pt x="1126" y="918"/>
                    </a:lnTo>
                    <a:lnTo>
                      <a:pt x="1126" y="907"/>
                    </a:lnTo>
                    <a:lnTo>
                      <a:pt x="1126" y="897"/>
                    </a:lnTo>
                    <a:lnTo>
                      <a:pt x="1126" y="887"/>
                    </a:lnTo>
                    <a:lnTo>
                      <a:pt x="1126" y="876"/>
                    </a:lnTo>
                    <a:lnTo>
                      <a:pt x="1126" y="866"/>
                    </a:lnTo>
                    <a:lnTo>
                      <a:pt x="1126" y="856"/>
                    </a:lnTo>
                    <a:lnTo>
                      <a:pt x="1116" y="856"/>
                    </a:lnTo>
                    <a:lnTo>
                      <a:pt x="1116" y="845"/>
                    </a:lnTo>
                    <a:lnTo>
                      <a:pt x="1106" y="835"/>
                    </a:lnTo>
                    <a:lnTo>
                      <a:pt x="1095" y="835"/>
                    </a:lnTo>
                    <a:lnTo>
                      <a:pt x="1095" y="825"/>
                    </a:lnTo>
                    <a:lnTo>
                      <a:pt x="1085" y="815"/>
                    </a:lnTo>
                    <a:lnTo>
                      <a:pt x="1085" y="804"/>
                    </a:lnTo>
                    <a:lnTo>
                      <a:pt x="1075" y="804"/>
                    </a:lnTo>
                    <a:lnTo>
                      <a:pt x="1075" y="794"/>
                    </a:lnTo>
                    <a:lnTo>
                      <a:pt x="1064" y="794"/>
                    </a:lnTo>
                    <a:lnTo>
                      <a:pt x="1064" y="784"/>
                    </a:lnTo>
                    <a:lnTo>
                      <a:pt x="1054" y="784"/>
                    </a:lnTo>
                    <a:lnTo>
                      <a:pt x="1054" y="773"/>
                    </a:lnTo>
                    <a:lnTo>
                      <a:pt x="1054" y="763"/>
                    </a:lnTo>
                    <a:lnTo>
                      <a:pt x="1044" y="763"/>
                    </a:lnTo>
                    <a:lnTo>
                      <a:pt x="1044" y="753"/>
                    </a:lnTo>
                    <a:lnTo>
                      <a:pt x="1033" y="753"/>
                    </a:lnTo>
                    <a:lnTo>
                      <a:pt x="1023" y="742"/>
                    </a:lnTo>
                    <a:lnTo>
                      <a:pt x="1013" y="742"/>
                    </a:lnTo>
                    <a:lnTo>
                      <a:pt x="1013" y="732"/>
                    </a:lnTo>
                    <a:lnTo>
                      <a:pt x="1002" y="732"/>
                    </a:lnTo>
                    <a:lnTo>
                      <a:pt x="992" y="722"/>
                    </a:lnTo>
                    <a:lnTo>
                      <a:pt x="982" y="711"/>
                    </a:lnTo>
                    <a:lnTo>
                      <a:pt x="971" y="701"/>
                    </a:lnTo>
                    <a:lnTo>
                      <a:pt x="971" y="691"/>
                    </a:lnTo>
                    <a:lnTo>
                      <a:pt x="961" y="691"/>
                    </a:lnTo>
                    <a:lnTo>
                      <a:pt x="961" y="680"/>
                    </a:lnTo>
                    <a:lnTo>
                      <a:pt x="951" y="680"/>
                    </a:lnTo>
                    <a:lnTo>
                      <a:pt x="951" y="670"/>
                    </a:lnTo>
                    <a:lnTo>
                      <a:pt x="940" y="670"/>
                    </a:lnTo>
                    <a:lnTo>
                      <a:pt x="930" y="660"/>
                    </a:lnTo>
                    <a:lnTo>
                      <a:pt x="920" y="660"/>
                    </a:lnTo>
                    <a:lnTo>
                      <a:pt x="909" y="650"/>
                    </a:lnTo>
                    <a:lnTo>
                      <a:pt x="899" y="650"/>
                    </a:lnTo>
                    <a:lnTo>
                      <a:pt x="899" y="639"/>
                    </a:lnTo>
                    <a:lnTo>
                      <a:pt x="889" y="639"/>
                    </a:lnTo>
                    <a:lnTo>
                      <a:pt x="889" y="629"/>
                    </a:lnTo>
                    <a:lnTo>
                      <a:pt x="878" y="629"/>
                    </a:lnTo>
                    <a:lnTo>
                      <a:pt x="878" y="619"/>
                    </a:lnTo>
                    <a:lnTo>
                      <a:pt x="868" y="619"/>
                    </a:lnTo>
                    <a:lnTo>
                      <a:pt x="868" y="608"/>
                    </a:lnTo>
                    <a:lnTo>
                      <a:pt x="868" y="598"/>
                    </a:lnTo>
                    <a:lnTo>
                      <a:pt x="858" y="598"/>
                    </a:lnTo>
                    <a:lnTo>
                      <a:pt x="858" y="588"/>
                    </a:lnTo>
                    <a:lnTo>
                      <a:pt x="847" y="588"/>
                    </a:lnTo>
                    <a:lnTo>
                      <a:pt x="847" y="577"/>
                    </a:lnTo>
                    <a:lnTo>
                      <a:pt x="837" y="577"/>
                    </a:lnTo>
                    <a:lnTo>
                      <a:pt x="837" y="567"/>
                    </a:lnTo>
                    <a:lnTo>
                      <a:pt x="827" y="567"/>
                    </a:lnTo>
                    <a:lnTo>
                      <a:pt x="827" y="557"/>
                    </a:lnTo>
                    <a:lnTo>
                      <a:pt x="816" y="557"/>
                    </a:lnTo>
                    <a:lnTo>
                      <a:pt x="806" y="546"/>
                    </a:lnTo>
                    <a:lnTo>
                      <a:pt x="806" y="536"/>
                    </a:lnTo>
                    <a:lnTo>
                      <a:pt x="796" y="536"/>
                    </a:lnTo>
                    <a:lnTo>
                      <a:pt x="796" y="526"/>
                    </a:lnTo>
                    <a:lnTo>
                      <a:pt x="796" y="515"/>
                    </a:lnTo>
                    <a:lnTo>
                      <a:pt x="785" y="515"/>
                    </a:lnTo>
                    <a:lnTo>
                      <a:pt x="785" y="505"/>
                    </a:lnTo>
                    <a:lnTo>
                      <a:pt x="785" y="495"/>
                    </a:lnTo>
                    <a:lnTo>
                      <a:pt x="775" y="495"/>
                    </a:lnTo>
                    <a:lnTo>
                      <a:pt x="775" y="485"/>
                    </a:lnTo>
                    <a:lnTo>
                      <a:pt x="765" y="485"/>
                    </a:lnTo>
                    <a:lnTo>
                      <a:pt x="765" y="474"/>
                    </a:lnTo>
                    <a:lnTo>
                      <a:pt x="754" y="464"/>
                    </a:lnTo>
                    <a:lnTo>
                      <a:pt x="754" y="454"/>
                    </a:lnTo>
                    <a:lnTo>
                      <a:pt x="754" y="443"/>
                    </a:lnTo>
                    <a:lnTo>
                      <a:pt x="754" y="433"/>
                    </a:lnTo>
                    <a:lnTo>
                      <a:pt x="754" y="423"/>
                    </a:lnTo>
                    <a:lnTo>
                      <a:pt x="744" y="412"/>
                    </a:lnTo>
                    <a:lnTo>
                      <a:pt x="744" y="402"/>
                    </a:lnTo>
                    <a:lnTo>
                      <a:pt x="744" y="392"/>
                    </a:lnTo>
                    <a:lnTo>
                      <a:pt x="744" y="381"/>
                    </a:lnTo>
                    <a:lnTo>
                      <a:pt x="734" y="381"/>
                    </a:lnTo>
                    <a:lnTo>
                      <a:pt x="734" y="371"/>
                    </a:lnTo>
                    <a:lnTo>
                      <a:pt x="734" y="361"/>
                    </a:lnTo>
                    <a:lnTo>
                      <a:pt x="723" y="361"/>
                    </a:lnTo>
                    <a:lnTo>
                      <a:pt x="723" y="350"/>
                    </a:lnTo>
                    <a:lnTo>
                      <a:pt x="713" y="350"/>
                    </a:lnTo>
                    <a:lnTo>
                      <a:pt x="713" y="340"/>
                    </a:lnTo>
                    <a:lnTo>
                      <a:pt x="703" y="340"/>
                    </a:lnTo>
                    <a:lnTo>
                      <a:pt x="703" y="330"/>
                    </a:lnTo>
                    <a:lnTo>
                      <a:pt x="692" y="320"/>
                    </a:lnTo>
                    <a:lnTo>
                      <a:pt x="692" y="309"/>
                    </a:lnTo>
                    <a:lnTo>
                      <a:pt x="682" y="309"/>
                    </a:lnTo>
                    <a:lnTo>
                      <a:pt x="682" y="299"/>
                    </a:lnTo>
                    <a:lnTo>
                      <a:pt x="682" y="289"/>
                    </a:lnTo>
                    <a:lnTo>
                      <a:pt x="682" y="278"/>
                    </a:lnTo>
                    <a:lnTo>
                      <a:pt x="672" y="278"/>
                    </a:lnTo>
                    <a:lnTo>
                      <a:pt x="672" y="268"/>
                    </a:lnTo>
                    <a:lnTo>
                      <a:pt x="672" y="258"/>
                    </a:lnTo>
                    <a:lnTo>
                      <a:pt x="661" y="258"/>
                    </a:lnTo>
                    <a:lnTo>
                      <a:pt x="661" y="247"/>
                    </a:lnTo>
                    <a:lnTo>
                      <a:pt x="661" y="237"/>
                    </a:lnTo>
                    <a:lnTo>
                      <a:pt x="661" y="227"/>
                    </a:lnTo>
                    <a:lnTo>
                      <a:pt x="651" y="216"/>
                    </a:lnTo>
                    <a:lnTo>
                      <a:pt x="651" y="206"/>
                    </a:lnTo>
                    <a:lnTo>
                      <a:pt x="651" y="196"/>
                    </a:lnTo>
                    <a:lnTo>
                      <a:pt x="661" y="185"/>
                    </a:lnTo>
                    <a:lnTo>
                      <a:pt x="651" y="185"/>
                    </a:lnTo>
                    <a:lnTo>
                      <a:pt x="661" y="175"/>
                    </a:lnTo>
                    <a:lnTo>
                      <a:pt x="661" y="165"/>
                    </a:lnTo>
                    <a:lnTo>
                      <a:pt x="651" y="165"/>
                    </a:lnTo>
                    <a:lnTo>
                      <a:pt x="651" y="155"/>
                    </a:lnTo>
                    <a:lnTo>
                      <a:pt x="651" y="144"/>
                    </a:lnTo>
                    <a:lnTo>
                      <a:pt x="651" y="134"/>
                    </a:lnTo>
                    <a:lnTo>
                      <a:pt x="651" y="124"/>
                    </a:lnTo>
                    <a:lnTo>
                      <a:pt x="651" y="113"/>
                    </a:lnTo>
                    <a:lnTo>
                      <a:pt x="651" y="103"/>
                    </a:lnTo>
                    <a:lnTo>
                      <a:pt x="651" y="93"/>
                    </a:lnTo>
                    <a:lnTo>
                      <a:pt x="651" y="82"/>
                    </a:lnTo>
                    <a:lnTo>
                      <a:pt x="661" y="72"/>
                    </a:lnTo>
                    <a:lnTo>
                      <a:pt x="661" y="62"/>
                    </a:lnTo>
                    <a:lnTo>
                      <a:pt x="651" y="62"/>
                    </a:lnTo>
                    <a:lnTo>
                      <a:pt x="651" y="51"/>
                    </a:lnTo>
                    <a:lnTo>
                      <a:pt x="651" y="41"/>
                    </a:lnTo>
                    <a:lnTo>
                      <a:pt x="641" y="41"/>
                    </a:lnTo>
                    <a:lnTo>
                      <a:pt x="630" y="31"/>
                    </a:lnTo>
                    <a:lnTo>
                      <a:pt x="620" y="31"/>
                    </a:lnTo>
                    <a:lnTo>
                      <a:pt x="620" y="20"/>
                    </a:lnTo>
                    <a:lnTo>
                      <a:pt x="610" y="20"/>
                    </a:lnTo>
                    <a:lnTo>
                      <a:pt x="610" y="10"/>
                    </a:lnTo>
                    <a:lnTo>
                      <a:pt x="599" y="10"/>
                    </a:lnTo>
                    <a:lnTo>
                      <a:pt x="589" y="0"/>
                    </a:lnTo>
                    <a:lnTo>
                      <a:pt x="579" y="0"/>
                    </a:lnTo>
                    <a:lnTo>
                      <a:pt x="579" y="10"/>
                    </a:lnTo>
                    <a:lnTo>
                      <a:pt x="579" y="20"/>
                    </a:lnTo>
                    <a:lnTo>
                      <a:pt x="568" y="20"/>
                    </a:lnTo>
                    <a:lnTo>
                      <a:pt x="568" y="31"/>
                    </a:lnTo>
                    <a:lnTo>
                      <a:pt x="568" y="41"/>
                    </a:lnTo>
                    <a:lnTo>
                      <a:pt x="558" y="41"/>
                    </a:lnTo>
                    <a:lnTo>
                      <a:pt x="558" y="51"/>
                    </a:lnTo>
                    <a:lnTo>
                      <a:pt x="548" y="51"/>
                    </a:lnTo>
                    <a:lnTo>
                      <a:pt x="548" y="62"/>
                    </a:lnTo>
                    <a:lnTo>
                      <a:pt x="537" y="62"/>
                    </a:lnTo>
                    <a:lnTo>
                      <a:pt x="537" y="72"/>
                    </a:lnTo>
                    <a:lnTo>
                      <a:pt x="527" y="72"/>
                    </a:lnTo>
                    <a:lnTo>
                      <a:pt x="527" y="82"/>
                    </a:lnTo>
                    <a:lnTo>
                      <a:pt x="517" y="82"/>
                    </a:lnTo>
                    <a:lnTo>
                      <a:pt x="517" y="93"/>
                    </a:lnTo>
                    <a:lnTo>
                      <a:pt x="506" y="93"/>
                    </a:lnTo>
                    <a:lnTo>
                      <a:pt x="496" y="103"/>
                    </a:lnTo>
                    <a:lnTo>
                      <a:pt x="486" y="103"/>
                    </a:lnTo>
                    <a:lnTo>
                      <a:pt x="486" y="113"/>
                    </a:lnTo>
                    <a:lnTo>
                      <a:pt x="475" y="113"/>
                    </a:lnTo>
                    <a:lnTo>
                      <a:pt x="475" y="124"/>
                    </a:lnTo>
                    <a:lnTo>
                      <a:pt x="465" y="124"/>
                    </a:lnTo>
                    <a:lnTo>
                      <a:pt x="455" y="124"/>
                    </a:lnTo>
                    <a:lnTo>
                      <a:pt x="455" y="134"/>
                    </a:lnTo>
                    <a:lnTo>
                      <a:pt x="444" y="134"/>
                    </a:lnTo>
                    <a:lnTo>
                      <a:pt x="444" y="144"/>
                    </a:lnTo>
                    <a:lnTo>
                      <a:pt x="434" y="155"/>
                    </a:lnTo>
                    <a:lnTo>
                      <a:pt x="434" y="165"/>
                    </a:lnTo>
                    <a:lnTo>
                      <a:pt x="434" y="175"/>
                    </a:lnTo>
                    <a:lnTo>
                      <a:pt x="434" y="185"/>
                    </a:lnTo>
                    <a:lnTo>
                      <a:pt x="424" y="185"/>
                    </a:lnTo>
                    <a:lnTo>
                      <a:pt x="424" y="196"/>
                    </a:lnTo>
                    <a:lnTo>
                      <a:pt x="424" y="206"/>
                    </a:lnTo>
                    <a:lnTo>
                      <a:pt x="413" y="206"/>
                    </a:lnTo>
                    <a:lnTo>
                      <a:pt x="403" y="216"/>
                    </a:lnTo>
                    <a:lnTo>
                      <a:pt x="393" y="216"/>
                    </a:lnTo>
                    <a:lnTo>
                      <a:pt x="382" y="216"/>
                    </a:lnTo>
                    <a:lnTo>
                      <a:pt x="372" y="216"/>
                    </a:lnTo>
                    <a:lnTo>
                      <a:pt x="362" y="206"/>
                    </a:lnTo>
                    <a:lnTo>
                      <a:pt x="351" y="206"/>
                    </a:lnTo>
                    <a:lnTo>
                      <a:pt x="341" y="206"/>
                    </a:lnTo>
                    <a:lnTo>
                      <a:pt x="331" y="206"/>
                    </a:lnTo>
                    <a:lnTo>
                      <a:pt x="320" y="206"/>
                    </a:lnTo>
                    <a:lnTo>
                      <a:pt x="310" y="206"/>
                    </a:lnTo>
                    <a:lnTo>
                      <a:pt x="300" y="206"/>
                    </a:lnTo>
                    <a:lnTo>
                      <a:pt x="289" y="206"/>
                    </a:lnTo>
                    <a:lnTo>
                      <a:pt x="279" y="206"/>
                    </a:lnTo>
                    <a:lnTo>
                      <a:pt x="269" y="206"/>
                    </a:lnTo>
                    <a:lnTo>
                      <a:pt x="258" y="206"/>
                    </a:lnTo>
                    <a:lnTo>
                      <a:pt x="248" y="196"/>
                    </a:lnTo>
                    <a:lnTo>
                      <a:pt x="238" y="196"/>
                    </a:lnTo>
                    <a:lnTo>
                      <a:pt x="227" y="196"/>
                    </a:lnTo>
                    <a:lnTo>
                      <a:pt x="227" y="185"/>
                    </a:lnTo>
                    <a:lnTo>
                      <a:pt x="217" y="185"/>
                    </a:lnTo>
                    <a:lnTo>
                      <a:pt x="217" y="175"/>
                    </a:lnTo>
                    <a:lnTo>
                      <a:pt x="217" y="165"/>
                    </a:lnTo>
                    <a:lnTo>
                      <a:pt x="207" y="165"/>
                    </a:lnTo>
                    <a:lnTo>
                      <a:pt x="207" y="155"/>
                    </a:lnTo>
                    <a:lnTo>
                      <a:pt x="196" y="155"/>
                    </a:lnTo>
                    <a:lnTo>
                      <a:pt x="196" y="144"/>
                    </a:lnTo>
                    <a:lnTo>
                      <a:pt x="186" y="144"/>
                    </a:lnTo>
                    <a:lnTo>
                      <a:pt x="176" y="144"/>
                    </a:lnTo>
                    <a:lnTo>
                      <a:pt x="176" y="155"/>
                    </a:lnTo>
                    <a:lnTo>
                      <a:pt x="165" y="155"/>
                    </a:lnTo>
                    <a:lnTo>
                      <a:pt x="165" y="144"/>
                    </a:lnTo>
                    <a:lnTo>
                      <a:pt x="155" y="144"/>
                    </a:lnTo>
                    <a:lnTo>
                      <a:pt x="145" y="144"/>
                    </a:lnTo>
                    <a:lnTo>
                      <a:pt x="134" y="144"/>
                    </a:lnTo>
                    <a:lnTo>
                      <a:pt x="124" y="144"/>
                    </a:lnTo>
                    <a:lnTo>
                      <a:pt x="114" y="144"/>
                    </a:lnTo>
                    <a:lnTo>
                      <a:pt x="114" y="155"/>
                    </a:lnTo>
                    <a:lnTo>
                      <a:pt x="103" y="155"/>
                    </a:lnTo>
                    <a:lnTo>
                      <a:pt x="93" y="155"/>
                    </a:lnTo>
                    <a:lnTo>
                      <a:pt x="83" y="155"/>
                    </a:lnTo>
                    <a:lnTo>
                      <a:pt x="72" y="155"/>
                    </a:lnTo>
                    <a:lnTo>
                      <a:pt x="72" y="144"/>
                    </a:lnTo>
                    <a:lnTo>
                      <a:pt x="62" y="144"/>
                    </a:lnTo>
                    <a:lnTo>
                      <a:pt x="52" y="144"/>
                    </a:lnTo>
                    <a:lnTo>
                      <a:pt x="52" y="134"/>
                    </a:lnTo>
                    <a:lnTo>
                      <a:pt x="52" y="144"/>
                    </a:lnTo>
                    <a:lnTo>
                      <a:pt x="62" y="134"/>
                    </a:lnTo>
                    <a:close/>
                  </a:path>
                </a:pathLst>
              </a:custGeom>
              <a:solidFill>
                <a:srgbClr val="FF9966"/>
              </a:solidFill>
              <a:ln w="9525">
                <a:noFill/>
                <a:round/>
                <a:headEnd/>
                <a:tailEnd/>
              </a:ln>
            </p:spPr>
            <p:txBody>
              <a:bodyPr/>
              <a:lstStyle/>
              <a:p>
                <a:endParaRPr lang="en-US"/>
              </a:p>
            </p:txBody>
          </p:sp>
          <p:sp>
            <p:nvSpPr>
              <p:cNvPr id="17504" name="Freeform 9"/>
              <p:cNvSpPr>
                <a:spLocks/>
              </p:cNvSpPr>
              <p:nvPr/>
            </p:nvSpPr>
            <p:spPr bwMode="auto">
              <a:xfrm>
                <a:off x="890" y="1836"/>
                <a:ext cx="1126" cy="1000"/>
              </a:xfrm>
              <a:custGeom>
                <a:avLst/>
                <a:gdLst>
                  <a:gd name="T0" fmla="*/ 21 w 1126"/>
                  <a:gd name="T1" fmla="*/ 185 h 1000"/>
                  <a:gd name="T2" fmla="*/ 41 w 1126"/>
                  <a:gd name="T3" fmla="*/ 247 h 1000"/>
                  <a:gd name="T4" fmla="*/ 21 w 1126"/>
                  <a:gd name="T5" fmla="*/ 299 h 1000"/>
                  <a:gd name="T6" fmla="*/ 10 w 1126"/>
                  <a:gd name="T7" fmla="*/ 340 h 1000"/>
                  <a:gd name="T8" fmla="*/ 31 w 1126"/>
                  <a:gd name="T9" fmla="*/ 402 h 1000"/>
                  <a:gd name="T10" fmla="*/ 52 w 1126"/>
                  <a:gd name="T11" fmla="*/ 454 h 1000"/>
                  <a:gd name="T12" fmla="*/ 114 w 1126"/>
                  <a:gd name="T13" fmla="*/ 474 h 1000"/>
                  <a:gd name="T14" fmla="*/ 165 w 1126"/>
                  <a:gd name="T15" fmla="*/ 495 h 1000"/>
                  <a:gd name="T16" fmla="*/ 227 w 1126"/>
                  <a:gd name="T17" fmla="*/ 515 h 1000"/>
                  <a:gd name="T18" fmla="*/ 269 w 1126"/>
                  <a:gd name="T19" fmla="*/ 546 h 1000"/>
                  <a:gd name="T20" fmla="*/ 331 w 1126"/>
                  <a:gd name="T21" fmla="*/ 567 h 1000"/>
                  <a:gd name="T22" fmla="*/ 393 w 1126"/>
                  <a:gd name="T23" fmla="*/ 598 h 1000"/>
                  <a:gd name="T24" fmla="*/ 444 w 1126"/>
                  <a:gd name="T25" fmla="*/ 619 h 1000"/>
                  <a:gd name="T26" fmla="*/ 496 w 1126"/>
                  <a:gd name="T27" fmla="*/ 650 h 1000"/>
                  <a:gd name="T28" fmla="*/ 548 w 1126"/>
                  <a:gd name="T29" fmla="*/ 670 h 1000"/>
                  <a:gd name="T30" fmla="*/ 610 w 1126"/>
                  <a:gd name="T31" fmla="*/ 701 h 1000"/>
                  <a:gd name="T32" fmla="*/ 661 w 1126"/>
                  <a:gd name="T33" fmla="*/ 732 h 1000"/>
                  <a:gd name="T34" fmla="*/ 723 w 1126"/>
                  <a:gd name="T35" fmla="*/ 753 h 1000"/>
                  <a:gd name="T36" fmla="*/ 765 w 1126"/>
                  <a:gd name="T37" fmla="*/ 784 h 1000"/>
                  <a:gd name="T38" fmla="*/ 744 w 1126"/>
                  <a:gd name="T39" fmla="*/ 835 h 1000"/>
                  <a:gd name="T40" fmla="*/ 796 w 1126"/>
                  <a:gd name="T41" fmla="*/ 897 h 1000"/>
                  <a:gd name="T42" fmla="*/ 847 w 1126"/>
                  <a:gd name="T43" fmla="*/ 938 h 1000"/>
                  <a:gd name="T44" fmla="*/ 920 w 1126"/>
                  <a:gd name="T45" fmla="*/ 959 h 1000"/>
                  <a:gd name="T46" fmla="*/ 992 w 1126"/>
                  <a:gd name="T47" fmla="*/ 980 h 1000"/>
                  <a:gd name="T48" fmla="*/ 1054 w 1126"/>
                  <a:gd name="T49" fmla="*/ 990 h 1000"/>
                  <a:gd name="T50" fmla="*/ 1106 w 1126"/>
                  <a:gd name="T51" fmla="*/ 990 h 1000"/>
                  <a:gd name="T52" fmla="*/ 1126 w 1126"/>
                  <a:gd name="T53" fmla="*/ 928 h 1000"/>
                  <a:gd name="T54" fmla="*/ 1126 w 1126"/>
                  <a:gd name="T55" fmla="*/ 856 h 1000"/>
                  <a:gd name="T56" fmla="*/ 1085 w 1126"/>
                  <a:gd name="T57" fmla="*/ 804 h 1000"/>
                  <a:gd name="T58" fmla="*/ 1054 w 1126"/>
                  <a:gd name="T59" fmla="*/ 763 h 1000"/>
                  <a:gd name="T60" fmla="*/ 1002 w 1126"/>
                  <a:gd name="T61" fmla="*/ 732 h 1000"/>
                  <a:gd name="T62" fmla="*/ 951 w 1126"/>
                  <a:gd name="T63" fmla="*/ 680 h 1000"/>
                  <a:gd name="T64" fmla="*/ 899 w 1126"/>
                  <a:gd name="T65" fmla="*/ 639 h 1000"/>
                  <a:gd name="T66" fmla="*/ 868 w 1126"/>
                  <a:gd name="T67" fmla="*/ 598 h 1000"/>
                  <a:gd name="T68" fmla="*/ 827 w 1126"/>
                  <a:gd name="T69" fmla="*/ 567 h 1000"/>
                  <a:gd name="T70" fmla="*/ 796 w 1126"/>
                  <a:gd name="T71" fmla="*/ 515 h 1000"/>
                  <a:gd name="T72" fmla="*/ 765 w 1126"/>
                  <a:gd name="T73" fmla="*/ 474 h 1000"/>
                  <a:gd name="T74" fmla="*/ 744 w 1126"/>
                  <a:gd name="T75" fmla="*/ 402 h 1000"/>
                  <a:gd name="T76" fmla="*/ 723 w 1126"/>
                  <a:gd name="T77" fmla="*/ 350 h 1000"/>
                  <a:gd name="T78" fmla="*/ 682 w 1126"/>
                  <a:gd name="T79" fmla="*/ 309 h 1000"/>
                  <a:gd name="T80" fmla="*/ 661 w 1126"/>
                  <a:gd name="T81" fmla="*/ 258 h 1000"/>
                  <a:gd name="T82" fmla="*/ 661 w 1126"/>
                  <a:gd name="T83" fmla="*/ 185 h 1000"/>
                  <a:gd name="T84" fmla="*/ 651 w 1126"/>
                  <a:gd name="T85" fmla="*/ 134 h 1000"/>
                  <a:gd name="T86" fmla="*/ 661 w 1126"/>
                  <a:gd name="T87" fmla="*/ 62 h 1000"/>
                  <a:gd name="T88" fmla="*/ 620 w 1126"/>
                  <a:gd name="T89" fmla="*/ 20 h 1000"/>
                  <a:gd name="T90" fmla="*/ 579 w 1126"/>
                  <a:gd name="T91" fmla="*/ 20 h 1000"/>
                  <a:gd name="T92" fmla="*/ 548 w 1126"/>
                  <a:gd name="T93" fmla="*/ 62 h 1000"/>
                  <a:gd name="T94" fmla="*/ 506 w 1126"/>
                  <a:gd name="T95" fmla="*/ 93 h 1000"/>
                  <a:gd name="T96" fmla="*/ 455 w 1126"/>
                  <a:gd name="T97" fmla="*/ 124 h 1000"/>
                  <a:gd name="T98" fmla="*/ 434 w 1126"/>
                  <a:gd name="T99" fmla="*/ 185 h 1000"/>
                  <a:gd name="T100" fmla="*/ 382 w 1126"/>
                  <a:gd name="T101" fmla="*/ 216 h 1000"/>
                  <a:gd name="T102" fmla="*/ 310 w 1126"/>
                  <a:gd name="T103" fmla="*/ 206 h 1000"/>
                  <a:gd name="T104" fmla="*/ 238 w 1126"/>
                  <a:gd name="T105" fmla="*/ 196 h 1000"/>
                  <a:gd name="T106" fmla="*/ 207 w 1126"/>
                  <a:gd name="T107" fmla="*/ 155 h 1000"/>
                  <a:gd name="T108" fmla="*/ 165 w 1126"/>
                  <a:gd name="T109" fmla="*/ 144 h 1000"/>
                  <a:gd name="T110" fmla="*/ 103 w 1126"/>
                  <a:gd name="T111" fmla="*/ 155 h 1000"/>
                  <a:gd name="T112" fmla="*/ 52 w 1126"/>
                  <a:gd name="T113" fmla="*/ 134 h 10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26"/>
                  <a:gd name="T172" fmla="*/ 0 h 1000"/>
                  <a:gd name="T173" fmla="*/ 1126 w 1126"/>
                  <a:gd name="T174" fmla="*/ 1000 h 100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26" h="1000">
                    <a:moveTo>
                      <a:pt x="62" y="134"/>
                    </a:moveTo>
                    <a:lnTo>
                      <a:pt x="52" y="144"/>
                    </a:lnTo>
                    <a:lnTo>
                      <a:pt x="41" y="155"/>
                    </a:lnTo>
                    <a:lnTo>
                      <a:pt x="41" y="165"/>
                    </a:lnTo>
                    <a:lnTo>
                      <a:pt x="31" y="165"/>
                    </a:lnTo>
                    <a:lnTo>
                      <a:pt x="31" y="175"/>
                    </a:lnTo>
                    <a:lnTo>
                      <a:pt x="21" y="185"/>
                    </a:lnTo>
                    <a:lnTo>
                      <a:pt x="21" y="196"/>
                    </a:lnTo>
                    <a:lnTo>
                      <a:pt x="21" y="206"/>
                    </a:lnTo>
                    <a:lnTo>
                      <a:pt x="21" y="216"/>
                    </a:lnTo>
                    <a:lnTo>
                      <a:pt x="31" y="227"/>
                    </a:lnTo>
                    <a:lnTo>
                      <a:pt x="31" y="237"/>
                    </a:lnTo>
                    <a:lnTo>
                      <a:pt x="31" y="247"/>
                    </a:lnTo>
                    <a:lnTo>
                      <a:pt x="41" y="247"/>
                    </a:lnTo>
                    <a:lnTo>
                      <a:pt x="41" y="258"/>
                    </a:lnTo>
                    <a:lnTo>
                      <a:pt x="41" y="268"/>
                    </a:lnTo>
                    <a:lnTo>
                      <a:pt x="41" y="278"/>
                    </a:lnTo>
                    <a:lnTo>
                      <a:pt x="41" y="289"/>
                    </a:lnTo>
                    <a:lnTo>
                      <a:pt x="31" y="289"/>
                    </a:lnTo>
                    <a:lnTo>
                      <a:pt x="21" y="289"/>
                    </a:lnTo>
                    <a:lnTo>
                      <a:pt x="21" y="299"/>
                    </a:lnTo>
                    <a:lnTo>
                      <a:pt x="10" y="299"/>
                    </a:lnTo>
                    <a:lnTo>
                      <a:pt x="10" y="309"/>
                    </a:lnTo>
                    <a:lnTo>
                      <a:pt x="0" y="309"/>
                    </a:lnTo>
                    <a:lnTo>
                      <a:pt x="0" y="320"/>
                    </a:lnTo>
                    <a:lnTo>
                      <a:pt x="0" y="330"/>
                    </a:lnTo>
                    <a:lnTo>
                      <a:pt x="10" y="330"/>
                    </a:lnTo>
                    <a:lnTo>
                      <a:pt x="10" y="340"/>
                    </a:lnTo>
                    <a:lnTo>
                      <a:pt x="21" y="350"/>
                    </a:lnTo>
                    <a:lnTo>
                      <a:pt x="21" y="361"/>
                    </a:lnTo>
                    <a:lnTo>
                      <a:pt x="31" y="361"/>
                    </a:lnTo>
                    <a:lnTo>
                      <a:pt x="31" y="371"/>
                    </a:lnTo>
                    <a:lnTo>
                      <a:pt x="31" y="381"/>
                    </a:lnTo>
                    <a:lnTo>
                      <a:pt x="31" y="392"/>
                    </a:lnTo>
                    <a:lnTo>
                      <a:pt x="31" y="402"/>
                    </a:lnTo>
                    <a:lnTo>
                      <a:pt x="31" y="412"/>
                    </a:lnTo>
                    <a:lnTo>
                      <a:pt x="31" y="423"/>
                    </a:lnTo>
                    <a:lnTo>
                      <a:pt x="31" y="433"/>
                    </a:lnTo>
                    <a:lnTo>
                      <a:pt x="41" y="433"/>
                    </a:lnTo>
                    <a:lnTo>
                      <a:pt x="41" y="443"/>
                    </a:lnTo>
                    <a:lnTo>
                      <a:pt x="41" y="454"/>
                    </a:lnTo>
                    <a:lnTo>
                      <a:pt x="52" y="454"/>
                    </a:lnTo>
                    <a:lnTo>
                      <a:pt x="62" y="464"/>
                    </a:lnTo>
                    <a:lnTo>
                      <a:pt x="72" y="464"/>
                    </a:lnTo>
                    <a:lnTo>
                      <a:pt x="72" y="474"/>
                    </a:lnTo>
                    <a:lnTo>
                      <a:pt x="83" y="474"/>
                    </a:lnTo>
                    <a:lnTo>
                      <a:pt x="93" y="474"/>
                    </a:lnTo>
                    <a:lnTo>
                      <a:pt x="103" y="474"/>
                    </a:lnTo>
                    <a:lnTo>
                      <a:pt x="114" y="474"/>
                    </a:lnTo>
                    <a:lnTo>
                      <a:pt x="114" y="485"/>
                    </a:lnTo>
                    <a:lnTo>
                      <a:pt x="124" y="485"/>
                    </a:lnTo>
                    <a:lnTo>
                      <a:pt x="134" y="485"/>
                    </a:lnTo>
                    <a:lnTo>
                      <a:pt x="145" y="485"/>
                    </a:lnTo>
                    <a:lnTo>
                      <a:pt x="155" y="485"/>
                    </a:lnTo>
                    <a:lnTo>
                      <a:pt x="165" y="485"/>
                    </a:lnTo>
                    <a:lnTo>
                      <a:pt x="165" y="495"/>
                    </a:lnTo>
                    <a:lnTo>
                      <a:pt x="176" y="495"/>
                    </a:lnTo>
                    <a:lnTo>
                      <a:pt x="186" y="495"/>
                    </a:lnTo>
                    <a:lnTo>
                      <a:pt x="186" y="505"/>
                    </a:lnTo>
                    <a:lnTo>
                      <a:pt x="196" y="505"/>
                    </a:lnTo>
                    <a:lnTo>
                      <a:pt x="207" y="505"/>
                    </a:lnTo>
                    <a:lnTo>
                      <a:pt x="217" y="515"/>
                    </a:lnTo>
                    <a:lnTo>
                      <a:pt x="227" y="515"/>
                    </a:lnTo>
                    <a:lnTo>
                      <a:pt x="227" y="526"/>
                    </a:lnTo>
                    <a:lnTo>
                      <a:pt x="238" y="526"/>
                    </a:lnTo>
                    <a:lnTo>
                      <a:pt x="238" y="536"/>
                    </a:lnTo>
                    <a:lnTo>
                      <a:pt x="248" y="536"/>
                    </a:lnTo>
                    <a:lnTo>
                      <a:pt x="258" y="536"/>
                    </a:lnTo>
                    <a:lnTo>
                      <a:pt x="258" y="546"/>
                    </a:lnTo>
                    <a:lnTo>
                      <a:pt x="269" y="546"/>
                    </a:lnTo>
                    <a:lnTo>
                      <a:pt x="279" y="546"/>
                    </a:lnTo>
                    <a:lnTo>
                      <a:pt x="289" y="557"/>
                    </a:lnTo>
                    <a:lnTo>
                      <a:pt x="300" y="557"/>
                    </a:lnTo>
                    <a:lnTo>
                      <a:pt x="310" y="557"/>
                    </a:lnTo>
                    <a:lnTo>
                      <a:pt x="310" y="567"/>
                    </a:lnTo>
                    <a:lnTo>
                      <a:pt x="320" y="567"/>
                    </a:lnTo>
                    <a:lnTo>
                      <a:pt x="331" y="567"/>
                    </a:lnTo>
                    <a:lnTo>
                      <a:pt x="341" y="567"/>
                    </a:lnTo>
                    <a:lnTo>
                      <a:pt x="341" y="577"/>
                    </a:lnTo>
                    <a:lnTo>
                      <a:pt x="351" y="577"/>
                    </a:lnTo>
                    <a:lnTo>
                      <a:pt x="362" y="588"/>
                    </a:lnTo>
                    <a:lnTo>
                      <a:pt x="372" y="588"/>
                    </a:lnTo>
                    <a:lnTo>
                      <a:pt x="382" y="588"/>
                    </a:lnTo>
                    <a:lnTo>
                      <a:pt x="393" y="598"/>
                    </a:lnTo>
                    <a:lnTo>
                      <a:pt x="403" y="598"/>
                    </a:lnTo>
                    <a:lnTo>
                      <a:pt x="413" y="598"/>
                    </a:lnTo>
                    <a:lnTo>
                      <a:pt x="413" y="608"/>
                    </a:lnTo>
                    <a:lnTo>
                      <a:pt x="424" y="608"/>
                    </a:lnTo>
                    <a:lnTo>
                      <a:pt x="434" y="608"/>
                    </a:lnTo>
                    <a:lnTo>
                      <a:pt x="434" y="619"/>
                    </a:lnTo>
                    <a:lnTo>
                      <a:pt x="444" y="619"/>
                    </a:lnTo>
                    <a:lnTo>
                      <a:pt x="455" y="619"/>
                    </a:lnTo>
                    <a:lnTo>
                      <a:pt x="455" y="629"/>
                    </a:lnTo>
                    <a:lnTo>
                      <a:pt x="465" y="629"/>
                    </a:lnTo>
                    <a:lnTo>
                      <a:pt x="475" y="629"/>
                    </a:lnTo>
                    <a:lnTo>
                      <a:pt x="475" y="639"/>
                    </a:lnTo>
                    <a:lnTo>
                      <a:pt x="486" y="639"/>
                    </a:lnTo>
                    <a:lnTo>
                      <a:pt x="496" y="650"/>
                    </a:lnTo>
                    <a:lnTo>
                      <a:pt x="506" y="650"/>
                    </a:lnTo>
                    <a:lnTo>
                      <a:pt x="517" y="650"/>
                    </a:lnTo>
                    <a:lnTo>
                      <a:pt x="517" y="660"/>
                    </a:lnTo>
                    <a:lnTo>
                      <a:pt x="527" y="660"/>
                    </a:lnTo>
                    <a:lnTo>
                      <a:pt x="537" y="660"/>
                    </a:lnTo>
                    <a:lnTo>
                      <a:pt x="537" y="670"/>
                    </a:lnTo>
                    <a:lnTo>
                      <a:pt x="548" y="670"/>
                    </a:lnTo>
                    <a:lnTo>
                      <a:pt x="558" y="670"/>
                    </a:lnTo>
                    <a:lnTo>
                      <a:pt x="558" y="680"/>
                    </a:lnTo>
                    <a:lnTo>
                      <a:pt x="568" y="680"/>
                    </a:lnTo>
                    <a:lnTo>
                      <a:pt x="579" y="680"/>
                    </a:lnTo>
                    <a:lnTo>
                      <a:pt x="589" y="691"/>
                    </a:lnTo>
                    <a:lnTo>
                      <a:pt x="599" y="691"/>
                    </a:lnTo>
                    <a:lnTo>
                      <a:pt x="610" y="701"/>
                    </a:lnTo>
                    <a:lnTo>
                      <a:pt x="620" y="701"/>
                    </a:lnTo>
                    <a:lnTo>
                      <a:pt x="630" y="711"/>
                    </a:lnTo>
                    <a:lnTo>
                      <a:pt x="641" y="711"/>
                    </a:lnTo>
                    <a:lnTo>
                      <a:pt x="641" y="722"/>
                    </a:lnTo>
                    <a:lnTo>
                      <a:pt x="651" y="722"/>
                    </a:lnTo>
                    <a:lnTo>
                      <a:pt x="661" y="722"/>
                    </a:lnTo>
                    <a:lnTo>
                      <a:pt x="661" y="732"/>
                    </a:lnTo>
                    <a:lnTo>
                      <a:pt x="672" y="732"/>
                    </a:lnTo>
                    <a:lnTo>
                      <a:pt x="682" y="732"/>
                    </a:lnTo>
                    <a:lnTo>
                      <a:pt x="692" y="732"/>
                    </a:lnTo>
                    <a:lnTo>
                      <a:pt x="692" y="742"/>
                    </a:lnTo>
                    <a:lnTo>
                      <a:pt x="703" y="742"/>
                    </a:lnTo>
                    <a:lnTo>
                      <a:pt x="713" y="742"/>
                    </a:lnTo>
                    <a:lnTo>
                      <a:pt x="723" y="753"/>
                    </a:lnTo>
                    <a:lnTo>
                      <a:pt x="734" y="753"/>
                    </a:lnTo>
                    <a:lnTo>
                      <a:pt x="744" y="753"/>
                    </a:lnTo>
                    <a:lnTo>
                      <a:pt x="754" y="753"/>
                    </a:lnTo>
                    <a:lnTo>
                      <a:pt x="754" y="763"/>
                    </a:lnTo>
                    <a:lnTo>
                      <a:pt x="765" y="763"/>
                    </a:lnTo>
                    <a:lnTo>
                      <a:pt x="765" y="773"/>
                    </a:lnTo>
                    <a:lnTo>
                      <a:pt x="765" y="784"/>
                    </a:lnTo>
                    <a:lnTo>
                      <a:pt x="765" y="794"/>
                    </a:lnTo>
                    <a:lnTo>
                      <a:pt x="754" y="794"/>
                    </a:lnTo>
                    <a:lnTo>
                      <a:pt x="754" y="804"/>
                    </a:lnTo>
                    <a:lnTo>
                      <a:pt x="754" y="815"/>
                    </a:lnTo>
                    <a:lnTo>
                      <a:pt x="754" y="825"/>
                    </a:lnTo>
                    <a:lnTo>
                      <a:pt x="744" y="825"/>
                    </a:lnTo>
                    <a:lnTo>
                      <a:pt x="744" y="835"/>
                    </a:lnTo>
                    <a:lnTo>
                      <a:pt x="744" y="845"/>
                    </a:lnTo>
                    <a:lnTo>
                      <a:pt x="744" y="856"/>
                    </a:lnTo>
                    <a:lnTo>
                      <a:pt x="754" y="866"/>
                    </a:lnTo>
                    <a:lnTo>
                      <a:pt x="765" y="876"/>
                    </a:lnTo>
                    <a:lnTo>
                      <a:pt x="775" y="887"/>
                    </a:lnTo>
                    <a:lnTo>
                      <a:pt x="785" y="897"/>
                    </a:lnTo>
                    <a:lnTo>
                      <a:pt x="796" y="897"/>
                    </a:lnTo>
                    <a:lnTo>
                      <a:pt x="796" y="907"/>
                    </a:lnTo>
                    <a:lnTo>
                      <a:pt x="806" y="918"/>
                    </a:lnTo>
                    <a:lnTo>
                      <a:pt x="816" y="918"/>
                    </a:lnTo>
                    <a:lnTo>
                      <a:pt x="827" y="928"/>
                    </a:lnTo>
                    <a:lnTo>
                      <a:pt x="837" y="928"/>
                    </a:lnTo>
                    <a:lnTo>
                      <a:pt x="837" y="938"/>
                    </a:lnTo>
                    <a:lnTo>
                      <a:pt x="847" y="938"/>
                    </a:lnTo>
                    <a:lnTo>
                      <a:pt x="858" y="938"/>
                    </a:lnTo>
                    <a:lnTo>
                      <a:pt x="868" y="949"/>
                    </a:lnTo>
                    <a:lnTo>
                      <a:pt x="878" y="949"/>
                    </a:lnTo>
                    <a:lnTo>
                      <a:pt x="889" y="949"/>
                    </a:lnTo>
                    <a:lnTo>
                      <a:pt x="899" y="959"/>
                    </a:lnTo>
                    <a:lnTo>
                      <a:pt x="909" y="959"/>
                    </a:lnTo>
                    <a:lnTo>
                      <a:pt x="920" y="959"/>
                    </a:lnTo>
                    <a:lnTo>
                      <a:pt x="930" y="959"/>
                    </a:lnTo>
                    <a:lnTo>
                      <a:pt x="940" y="969"/>
                    </a:lnTo>
                    <a:lnTo>
                      <a:pt x="951" y="969"/>
                    </a:lnTo>
                    <a:lnTo>
                      <a:pt x="961" y="969"/>
                    </a:lnTo>
                    <a:lnTo>
                      <a:pt x="971" y="969"/>
                    </a:lnTo>
                    <a:lnTo>
                      <a:pt x="982" y="969"/>
                    </a:lnTo>
                    <a:lnTo>
                      <a:pt x="992" y="980"/>
                    </a:lnTo>
                    <a:lnTo>
                      <a:pt x="1002" y="980"/>
                    </a:lnTo>
                    <a:lnTo>
                      <a:pt x="1013" y="980"/>
                    </a:lnTo>
                    <a:lnTo>
                      <a:pt x="1023" y="980"/>
                    </a:lnTo>
                    <a:lnTo>
                      <a:pt x="1033" y="980"/>
                    </a:lnTo>
                    <a:lnTo>
                      <a:pt x="1044" y="980"/>
                    </a:lnTo>
                    <a:lnTo>
                      <a:pt x="1044" y="990"/>
                    </a:lnTo>
                    <a:lnTo>
                      <a:pt x="1054" y="990"/>
                    </a:lnTo>
                    <a:lnTo>
                      <a:pt x="1064" y="990"/>
                    </a:lnTo>
                    <a:lnTo>
                      <a:pt x="1075" y="990"/>
                    </a:lnTo>
                    <a:lnTo>
                      <a:pt x="1075" y="1000"/>
                    </a:lnTo>
                    <a:lnTo>
                      <a:pt x="1085" y="1000"/>
                    </a:lnTo>
                    <a:lnTo>
                      <a:pt x="1095" y="1000"/>
                    </a:lnTo>
                    <a:lnTo>
                      <a:pt x="1106" y="1000"/>
                    </a:lnTo>
                    <a:lnTo>
                      <a:pt x="1106" y="990"/>
                    </a:lnTo>
                    <a:lnTo>
                      <a:pt x="1116" y="990"/>
                    </a:lnTo>
                    <a:lnTo>
                      <a:pt x="1116" y="980"/>
                    </a:lnTo>
                    <a:lnTo>
                      <a:pt x="1116" y="969"/>
                    </a:lnTo>
                    <a:lnTo>
                      <a:pt x="1126" y="959"/>
                    </a:lnTo>
                    <a:lnTo>
                      <a:pt x="1126" y="949"/>
                    </a:lnTo>
                    <a:lnTo>
                      <a:pt x="1126" y="938"/>
                    </a:lnTo>
                    <a:lnTo>
                      <a:pt x="1126" y="928"/>
                    </a:lnTo>
                    <a:lnTo>
                      <a:pt x="1126" y="918"/>
                    </a:lnTo>
                    <a:lnTo>
                      <a:pt x="1126" y="907"/>
                    </a:lnTo>
                    <a:lnTo>
                      <a:pt x="1126" y="897"/>
                    </a:lnTo>
                    <a:lnTo>
                      <a:pt x="1126" y="887"/>
                    </a:lnTo>
                    <a:lnTo>
                      <a:pt x="1126" y="876"/>
                    </a:lnTo>
                    <a:lnTo>
                      <a:pt x="1126" y="866"/>
                    </a:lnTo>
                    <a:lnTo>
                      <a:pt x="1126" y="856"/>
                    </a:lnTo>
                    <a:lnTo>
                      <a:pt x="1116" y="856"/>
                    </a:lnTo>
                    <a:lnTo>
                      <a:pt x="1116" y="845"/>
                    </a:lnTo>
                    <a:lnTo>
                      <a:pt x="1106" y="835"/>
                    </a:lnTo>
                    <a:lnTo>
                      <a:pt x="1095" y="835"/>
                    </a:lnTo>
                    <a:lnTo>
                      <a:pt x="1095" y="825"/>
                    </a:lnTo>
                    <a:lnTo>
                      <a:pt x="1085" y="815"/>
                    </a:lnTo>
                    <a:lnTo>
                      <a:pt x="1085" y="804"/>
                    </a:lnTo>
                    <a:lnTo>
                      <a:pt x="1075" y="804"/>
                    </a:lnTo>
                    <a:lnTo>
                      <a:pt x="1075" y="794"/>
                    </a:lnTo>
                    <a:lnTo>
                      <a:pt x="1064" y="794"/>
                    </a:lnTo>
                    <a:lnTo>
                      <a:pt x="1064" y="784"/>
                    </a:lnTo>
                    <a:lnTo>
                      <a:pt x="1054" y="784"/>
                    </a:lnTo>
                    <a:lnTo>
                      <a:pt x="1054" y="773"/>
                    </a:lnTo>
                    <a:lnTo>
                      <a:pt x="1054" y="763"/>
                    </a:lnTo>
                    <a:lnTo>
                      <a:pt x="1044" y="763"/>
                    </a:lnTo>
                    <a:lnTo>
                      <a:pt x="1044" y="753"/>
                    </a:lnTo>
                    <a:lnTo>
                      <a:pt x="1033" y="753"/>
                    </a:lnTo>
                    <a:lnTo>
                      <a:pt x="1023" y="742"/>
                    </a:lnTo>
                    <a:lnTo>
                      <a:pt x="1013" y="742"/>
                    </a:lnTo>
                    <a:lnTo>
                      <a:pt x="1013" y="732"/>
                    </a:lnTo>
                    <a:lnTo>
                      <a:pt x="1002" y="732"/>
                    </a:lnTo>
                    <a:lnTo>
                      <a:pt x="992" y="722"/>
                    </a:lnTo>
                    <a:lnTo>
                      <a:pt x="982" y="711"/>
                    </a:lnTo>
                    <a:lnTo>
                      <a:pt x="971" y="701"/>
                    </a:lnTo>
                    <a:lnTo>
                      <a:pt x="971" y="691"/>
                    </a:lnTo>
                    <a:lnTo>
                      <a:pt x="961" y="691"/>
                    </a:lnTo>
                    <a:lnTo>
                      <a:pt x="961" y="680"/>
                    </a:lnTo>
                    <a:lnTo>
                      <a:pt x="951" y="680"/>
                    </a:lnTo>
                    <a:lnTo>
                      <a:pt x="951" y="670"/>
                    </a:lnTo>
                    <a:lnTo>
                      <a:pt x="940" y="670"/>
                    </a:lnTo>
                    <a:lnTo>
                      <a:pt x="930" y="660"/>
                    </a:lnTo>
                    <a:lnTo>
                      <a:pt x="920" y="660"/>
                    </a:lnTo>
                    <a:lnTo>
                      <a:pt x="909" y="650"/>
                    </a:lnTo>
                    <a:lnTo>
                      <a:pt x="899" y="650"/>
                    </a:lnTo>
                    <a:lnTo>
                      <a:pt x="899" y="639"/>
                    </a:lnTo>
                    <a:lnTo>
                      <a:pt x="889" y="639"/>
                    </a:lnTo>
                    <a:lnTo>
                      <a:pt x="889" y="629"/>
                    </a:lnTo>
                    <a:lnTo>
                      <a:pt x="878" y="629"/>
                    </a:lnTo>
                    <a:lnTo>
                      <a:pt x="878" y="619"/>
                    </a:lnTo>
                    <a:lnTo>
                      <a:pt x="868" y="619"/>
                    </a:lnTo>
                    <a:lnTo>
                      <a:pt x="868" y="608"/>
                    </a:lnTo>
                    <a:lnTo>
                      <a:pt x="868" y="598"/>
                    </a:lnTo>
                    <a:lnTo>
                      <a:pt x="858" y="598"/>
                    </a:lnTo>
                    <a:lnTo>
                      <a:pt x="858" y="588"/>
                    </a:lnTo>
                    <a:lnTo>
                      <a:pt x="847" y="588"/>
                    </a:lnTo>
                    <a:lnTo>
                      <a:pt x="847" y="577"/>
                    </a:lnTo>
                    <a:lnTo>
                      <a:pt x="837" y="577"/>
                    </a:lnTo>
                    <a:lnTo>
                      <a:pt x="837" y="567"/>
                    </a:lnTo>
                    <a:lnTo>
                      <a:pt x="827" y="567"/>
                    </a:lnTo>
                    <a:lnTo>
                      <a:pt x="827" y="557"/>
                    </a:lnTo>
                    <a:lnTo>
                      <a:pt x="816" y="557"/>
                    </a:lnTo>
                    <a:lnTo>
                      <a:pt x="806" y="546"/>
                    </a:lnTo>
                    <a:lnTo>
                      <a:pt x="806" y="536"/>
                    </a:lnTo>
                    <a:lnTo>
                      <a:pt x="796" y="536"/>
                    </a:lnTo>
                    <a:lnTo>
                      <a:pt x="796" y="526"/>
                    </a:lnTo>
                    <a:lnTo>
                      <a:pt x="796" y="515"/>
                    </a:lnTo>
                    <a:lnTo>
                      <a:pt x="785" y="515"/>
                    </a:lnTo>
                    <a:lnTo>
                      <a:pt x="785" y="505"/>
                    </a:lnTo>
                    <a:lnTo>
                      <a:pt x="785" y="495"/>
                    </a:lnTo>
                    <a:lnTo>
                      <a:pt x="775" y="495"/>
                    </a:lnTo>
                    <a:lnTo>
                      <a:pt x="775" y="485"/>
                    </a:lnTo>
                    <a:lnTo>
                      <a:pt x="765" y="485"/>
                    </a:lnTo>
                    <a:lnTo>
                      <a:pt x="765" y="474"/>
                    </a:lnTo>
                    <a:lnTo>
                      <a:pt x="754" y="464"/>
                    </a:lnTo>
                    <a:lnTo>
                      <a:pt x="754" y="454"/>
                    </a:lnTo>
                    <a:lnTo>
                      <a:pt x="754" y="443"/>
                    </a:lnTo>
                    <a:lnTo>
                      <a:pt x="754" y="433"/>
                    </a:lnTo>
                    <a:lnTo>
                      <a:pt x="754" y="423"/>
                    </a:lnTo>
                    <a:lnTo>
                      <a:pt x="744" y="412"/>
                    </a:lnTo>
                    <a:lnTo>
                      <a:pt x="744" y="402"/>
                    </a:lnTo>
                    <a:lnTo>
                      <a:pt x="744" y="392"/>
                    </a:lnTo>
                    <a:lnTo>
                      <a:pt x="744" y="381"/>
                    </a:lnTo>
                    <a:lnTo>
                      <a:pt x="734" y="381"/>
                    </a:lnTo>
                    <a:lnTo>
                      <a:pt x="734" y="371"/>
                    </a:lnTo>
                    <a:lnTo>
                      <a:pt x="734" y="361"/>
                    </a:lnTo>
                    <a:lnTo>
                      <a:pt x="723" y="361"/>
                    </a:lnTo>
                    <a:lnTo>
                      <a:pt x="723" y="350"/>
                    </a:lnTo>
                    <a:lnTo>
                      <a:pt x="713" y="350"/>
                    </a:lnTo>
                    <a:lnTo>
                      <a:pt x="713" y="340"/>
                    </a:lnTo>
                    <a:lnTo>
                      <a:pt x="703" y="340"/>
                    </a:lnTo>
                    <a:lnTo>
                      <a:pt x="703" y="330"/>
                    </a:lnTo>
                    <a:lnTo>
                      <a:pt x="692" y="320"/>
                    </a:lnTo>
                    <a:lnTo>
                      <a:pt x="692" y="309"/>
                    </a:lnTo>
                    <a:lnTo>
                      <a:pt x="682" y="309"/>
                    </a:lnTo>
                    <a:lnTo>
                      <a:pt x="682" y="299"/>
                    </a:lnTo>
                    <a:lnTo>
                      <a:pt x="682" y="289"/>
                    </a:lnTo>
                    <a:lnTo>
                      <a:pt x="682" y="278"/>
                    </a:lnTo>
                    <a:lnTo>
                      <a:pt x="672" y="278"/>
                    </a:lnTo>
                    <a:lnTo>
                      <a:pt x="672" y="268"/>
                    </a:lnTo>
                    <a:lnTo>
                      <a:pt x="672" y="258"/>
                    </a:lnTo>
                    <a:lnTo>
                      <a:pt x="661" y="258"/>
                    </a:lnTo>
                    <a:lnTo>
                      <a:pt x="661" y="247"/>
                    </a:lnTo>
                    <a:lnTo>
                      <a:pt x="661" y="237"/>
                    </a:lnTo>
                    <a:lnTo>
                      <a:pt x="661" y="227"/>
                    </a:lnTo>
                    <a:lnTo>
                      <a:pt x="651" y="216"/>
                    </a:lnTo>
                    <a:lnTo>
                      <a:pt x="651" y="206"/>
                    </a:lnTo>
                    <a:lnTo>
                      <a:pt x="651" y="196"/>
                    </a:lnTo>
                    <a:lnTo>
                      <a:pt x="661" y="185"/>
                    </a:lnTo>
                    <a:lnTo>
                      <a:pt x="651" y="185"/>
                    </a:lnTo>
                    <a:lnTo>
                      <a:pt x="661" y="175"/>
                    </a:lnTo>
                    <a:lnTo>
                      <a:pt x="661" y="165"/>
                    </a:lnTo>
                    <a:lnTo>
                      <a:pt x="651" y="165"/>
                    </a:lnTo>
                    <a:lnTo>
                      <a:pt x="651" y="155"/>
                    </a:lnTo>
                    <a:lnTo>
                      <a:pt x="651" y="144"/>
                    </a:lnTo>
                    <a:lnTo>
                      <a:pt x="651" y="134"/>
                    </a:lnTo>
                    <a:lnTo>
                      <a:pt x="651" y="124"/>
                    </a:lnTo>
                    <a:lnTo>
                      <a:pt x="651" y="113"/>
                    </a:lnTo>
                    <a:lnTo>
                      <a:pt x="651" y="103"/>
                    </a:lnTo>
                    <a:lnTo>
                      <a:pt x="651" y="93"/>
                    </a:lnTo>
                    <a:lnTo>
                      <a:pt x="651" y="82"/>
                    </a:lnTo>
                    <a:lnTo>
                      <a:pt x="661" y="72"/>
                    </a:lnTo>
                    <a:lnTo>
                      <a:pt x="661" y="62"/>
                    </a:lnTo>
                    <a:lnTo>
                      <a:pt x="651" y="62"/>
                    </a:lnTo>
                    <a:lnTo>
                      <a:pt x="651" y="51"/>
                    </a:lnTo>
                    <a:lnTo>
                      <a:pt x="651" y="41"/>
                    </a:lnTo>
                    <a:lnTo>
                      <a:pt x="641" y="41"/>
                    </a:lnTo>
                    <a:lnTo>
                      <a:pt x="630" y="31"/>
                    </a:lnTo>
                    <a:lnTo>
                      <a:pt x="620" y="31"/>
                    </a:lnTo>
                    <a:lnTo>
                      <a:pt x="620" y="20"/>
                    </a:lnTo>
                    <a:lnTo>
                      <a:pt x="610" y="20"/>
                    </a:lnTo>
                    <a:lnTo>
                      <a:pt x="610" y="10"/>
                    </a:lnTo>
                    <a:lnTo>
                      <a:pt x="599" y="10"/>
                    </a:lnTo>
                    <a:lnTo>
                      <a:pt x="589" y="0"/>
                    </a:lnTo>
                    <a:lnTo>
                      <a:pt x="579" y="0"/>
                    </a:lnTo>
                    <a:lnTo>
                      <a:pt x="579" y="10"/>
                    </a:lnTo>
                    <a:lnTo>
                      <a:pt x="579" y="20"/>
                    </a:lnTo>
                    <a:lnTo>
                      <a:pt x="568" y="20"/>
                    </a:lnTo>
                    <a:lnTo>
                      <a:pt x="568" y="31"/>
                    </a:lnTo>
                    <a:lnTo>
                      <a:pt x="568" y="41"/>
                    </a:lnTo>
                    <a:lnTo>
                      <a:pt x="558" y="41"/>
                    </a:lnTo>
                    <a:lnTo>
                      <a:pt x="558" y="51"/>
                    </a:lnTo>
                    <a:lnTo>
                      <a:pt x="548" y="51"/>
                    </a:lnTo>
                    <a:lnTo>
                      <a:pt x="548" y="62"/>
                    </a:lnTo>
                    <a:lnTo>
                      <a:pt x="537" y="62"/>
                    </a:lnTo>
                    <a:lnTo>
                      <a:pt x="537" y="72"/>
                    </a:lnTo>
                    <a:lnTo>
                      <a:pt x="527" y="72"/>
                    </a:lnTo>
                    <a:lnTo>
                      <a:pt x="527" y="82"/>
                    </a:lnTo>
                    <a:lnTo>
                      <a:pt x="517" y="82"/>
                    </a:lnTo>
                    <a:lnTo>
                      <a:pt x="517" y="93"/>
                    </a:lnTo>
                    <a:lnTo>
                      <a:pt x="506" y="93"/>
                    </a:lnTo>
                    <a:lnTo>
                      <a:pt x="496" y="103"/>
                    </a:lnTo>
                    <a:lnTo>
                      <a:pt x="486" y="103"/>
                    </a:lnTo>
                    <a:lnTo>
                      <a:pt x="486" y="113"/>
                    </a:lnTo>
                    <a:lnTo>
                      <a:pt x="475" y="113"/>
                    </a:lnTo>
                    <a:lnTo>
                      <a:pt x="475" y="124"/>
                    </a:lnTo>
                    <a:lnTo>
                      <a:pt x="465" y="124"/>
                    </a:lnTo>
                    <a:lnTo>
                      <a:pt x="455" y="124"/>
                    </a:lnTo>
                    <a:lnTo>
                      <a:pt x="455" y="134"/>
                    </a:lnTo>
                    <a:lnTo>
                      <a:pt x="444" y="134"/>
                    </a:lnTo>
                    <a:lnTo>
                      <a:pt x="444" y="144"/>
                    </a:lnTo>
                    <a:lnTo>
                      <a:pt x="434" y="155"/>
                    </a:lnTo>
                    <a:lnTo>
                      <a:pt x="434" y="165"/>
                    </a:lnTo>
                    <a:lnTo>
                      <a:pt x="434" y="175"/>
                    </a:lnTo>
                    <a:lnTo>
                      <a:pt x="434" y="185"/>
                    </a:lnTo>
                    <a:lnTo>
                      <a:pt x="424" y="185"/>
                    </a:lnTo>
                    <a:lnTo>
                      <a:pt x="424" y="196"/>
                    </a:lnTo>
                    <a:lnTo>
                      <a:pt x="424" y="206"/>
                    </a:lnTo>
                    <a:lnTo>
                      <a:pt x="413" y="206"/>
                    </a:lnTo>
                    <a:lnTo>
                      <a:pt x="403" y="216"/>
                    </a:lnTo>
                    <a:lnTo>
                      <a:pt x="393" y="216"/>
                    </a:lnTo>
                    <a:lnTo>
                      <a:pt x="382" y="216"/>
                    </a:lnTo>
                    <a:lnTo>
                      <a:pt x="372" y="216"/>
                    </a:lnTo>
                    <a:lnTo>
                      <a:pt x="362" y="206"/>
                    </a:lnTo>
                    <a:lnTo>
                      <a:pt x="351" y="206"/>
                    </a:lnTo>
                    <a:lnTo>
                      <a:pt x="341" y="206"/>
                    </a:lnTo>
                    <a:lnTo>
                      <a:pt x="331" y="206"/>
                    </a:lnTo>
                    <a:lnTo>
                      <a:pt x="320" y="206"/>
                    </a:lnTo>
                    <a:lnTo>
                      <a:pt x="310" y="206"/>
                    </a:lnTo>
                    <a:lnTo>
                      <a:pt x="300" y="206"/>
                    </a:lnTo>
                    <a:lnTo>
                      <a:pt x="289" y="206"/>
                    </a:lnTo>
                    <a:lnTo>
                      <a:pt x="279" y="206"/>
                    </a:lnTo>
                    <a:lnTo>
                      <a:pt x="269" y="206"/>
                    </a:lnTo>
                    <a:lnTo>
                      <a:pt x="258" y="206"/>
                    </a:lnTo>
                    <a:lnTo>
                      <a:pt x="248" y="196"/>
                    </a:lnTo>
                    <a:lnTo>
                      <a:pt x="238" y="196"/>
                    </a:lnTo>
                    <a:lnTo>
                      <a:pt x="227" y="196"/>
                    </a:lnTo>
                    <a:lnTo>
                      <a:pt x="227" y="185"/>
                    </a:lnTo>
                    <a:lnTo>
                      <a:pt x="217" y="185"/>
                    </a:lnTo>
                    <a:lnTo>
                      <a:pt x="217" y="175"/>
                    </a:lnTo>
                    <a:lnTo>
                      <a:pt x="217" y="165"/>
                    </a:lnTo>
                    <a:lnTo>
                      <a:pt x="207" y="165"/>
                    </a:lnTo>
                    <a:lnTo>
                      <a:pt x="207" y="155"/>
                    </a:lnTo>
                    <a:lnTo>
                      <a:pt x="196" y="155"/>
                    </a:lnTo>
                    <a:lnTo>
                      <a:pt x="196" y="144"/>
                    </a:lnTo>
                    <a:lnTo>
                      <a:pt x="186" y="144"/>
                    </a:lnTo>
                    <a:lnTo>
                      <a:pt x="176" y="144"/>
                    </a:lnTo>
                    <a:lnTo>
                      <a:pt x="176" y="155"/>
                    </a:lnTo>
                    <a:lnTo>
                      <a:pt x="165" y="155"/>
                    </a:lnTo>
                    <a:lnTo>
                      <a:pt x="165" y="144"/>
                    </a:lnTo>
                    <a:lnTo>
                      <a:pt x="155" y="144"/>
                    </a:lnTo>
                    <a:lnTo>
                      <a:pt x="145" y="144"/>
                    </a:lnTo>
                    <a:lnTo>
                      <a:pt x="134" y="144"/>
                    </a:lnTo>
                    <a:lnTo>
                      <a:pt x="124" y="144"/>
                    </a:lnTo>
                    <a:lnTo>
                      <a:pt x="114" y="144"/>
                    </a:lnTo>
                    <a:lnTo>
                      <a:pt x="114" y="155"/>
                    </a:lnTo>
                    <a:lnTo>
                      <a:pt x="103" y="155"/>
                    </a:lnTo>
                    <a:lnTo>
                      <a:pt x="93" y="155"/>
                    </a:lnTo>
                    <a:lnTo>
                      <a:pt x="83" y="155"/>
                    </a:lnTo>
                    <a:lnTo>
                      <a:pt x="72" y="155"/>
                    </a:lnTo>
                    <a:lnTo>
                      <a:pt x="72" y="144"/>
                    </a:lnTo>
                    <a:lnTo>
                      <a:pt x="62" y="144"/>
                    </a:lnTo>
                    <a:lnTo>
                      <a:pt x="52" y="144"/>
                    </a:lnTo>
                    <a:lnTo>
                      <a:pt x="52" y="134"/>
                    </a:lnTo>
                    <a:lnTo>
                      <a:pt x="52" y="144"/>
                    </a:lnTo>
                    <a:lnTo>
                      <a:pt x="62" y="134"/>
                    </a:lnTo>
                    <a:close/>
                  </a:path>
                </a:pathLst>
              </a:custGeom>
              <a:solidFill>
                <a:srgbClr val="FF9966"/>
              </a:solidFill>
              <a:ln w="9525">
                <a:noFill/>
                <a:round/>
                <a:headEnd/>
                <a:tailEnd/>
              </a:ln>
            </p:spPr>
            <p:txBody>
              <a:bodyPr/>
              <a:lstStyle/>
              <a:p>
                <a:endParaRPr lang="en-US"/>
              </a:p>
            </p:txBody>
          </p:sp>
          <p:sp>
            <p:nvSpPr>
              <p:cNvPr id="17505" name="Freeform 10"/>
              <p:cNvSpPr>
                <a:spLocks/>
              </p:cNvSpPr>
              <p:nvPr/>
            </p:nvSpPr>
            <p:spPr bwMode="auto">
              <a:xfrm>
                <a:off x="895" y="1841"/>
                <a:ext cx="1127" cy="1000"/>
              </a:xfrm>
              <a:custGeom>
                <a:avLst/>
                <a:gdLst>
                  <a:gd name="T0" fmla="*/ 21 w 1127"/>
                  <a:gd name="T1" fmla="*/ 186 h 1000"/>
                  <a:gd name="T2" fmla="*/ 42 w 1127"/>
                  <a:gd name="T3" fmla="*/ 247 h 1000"/>
                  <a:gd name="T4" fmla="*/ 21 w 1127"/>
                  <a:gd name="T5" fmla="*/ 299 h 1000"/>
                  <a:gd name="T6" fmla="*/ 11 w 1127"/>
                  <a:gd name="T7" fmla="*/ 340 h 1000"/>
                  <a:gd name="T8" fmla="*/ 31 w 1127"/>
                  <a:gd name="T9" fmla="*/ 402 h 1000"/>
                  <a:gd name="T10" fmla="*/ 52 w 1127"/>
                  <a:gd name="T11" fmla="*/ 454 h 1000"/>
                  <a:gd name="T12" fmla="*/ 114 w 1127"/>
                  <a:gd name="T13" fmla="*/ 474 h 1000"/>
                  <a:gd name="T14" fmla="*/ 166 w 1127"/>
                  <a:gd name="T15" fmla="*/ 495 h 1000"/>
                  <a:gd name="T16" fmla="*/ 228 w 1127"/>
                  <a:gd name="T17" fmla="*/ 516 h 1000"/>
                  <a:gd name="T18" fmla="*/ 269 w 1127"/>
                  <a:gd name="T19" fmla="*/ 547 h 1000"/>
                  <a:gd name="T20" fmla="*/ 331 w 1127"/>
                  <a:gd name="T21" fmla="*/ 567 h 1000"/>
                  <a:gd name="T22" fmla="*/ 393 w 1127"/>
                  <a:gd name="T23" fmla="*/ 598 h 1000"/>
                  <a:gd name="T24" fmla="*/ 445 w 1127"/>
                  <a:gd name="T25" fmla="*/ 619 h 1000"/>
                  <a:gd name="T26" fmla="*/ 496 w 1127"/>
                  <a:gd name="T27" fmla="*/ 650 h 1000"/>
                  <a:gd name="T28" fmla="*/ 548 w 1127"/>
                  <a:gd name="T29" fmla="*/ 670 h 1000"/>
                  <a:gd name="T30" fmla="*/ 610 w 1127"/>
                  <a:gd name="T31" fmla="*/ 701 h 1000"/>
                  <a:gd name="T32" fmla="*/ 662 w 1127"/>
                  <a:gd name="T33" fmla="*/ 732 h 1000"/>
                  <a:gd name="T34" fmla="*/ 724 w 1127"/>
                  <a:gd name="T35" fmla="*/ 753 h 1000"/>
                  <a:gd name="T36" fmla="*/ 765 w 1127"/>
                  <a:gd name="T37" fmla="*/ 784 h 1000"/>
                  <a:gd name="T38" fmla="*/ 744 w 1127"/>
                  <a:gd name="T39" fmla="*/ 835 h 1000"/>
                  <a:gd name="T40" fmla="*/ 796 w 1127"/>
                  <a:gd name="T41" fmla="*/ 897 h 1000"/>
                  <a:gd name="T42" fmla="*/ 848 w 1127"/>
                  <a:gd name="T43" fmla="*/ 938 h 1000"/>
                  <a:gd name="T44" fmla="*/ 920 w 1127"/>
                  <a:gd name="T45" fmla="*/ 959 h 1000"/>
                  <a:gd name="T46" fmla="*/ 992 w 1127"/>
                  <a:gd name="T47" fmla="*/ 980 h 1000"/>
                  <a:gd name="T48" fmla="*/ 1054 w 1127"/>
                  <a:gd name="T49" fmla="*/ 990 h 1000"/>
                  <a:gd name="T50" fmla="*/ 1106 w 1127"/>
                  <a:gd name="T51" fmla="*/ 990 h 1000"/>
                  <a:gd name="T52" fmla="*/ 1127 w 1127"/>
                  <a:gd name="T53" fmla="*/ 928 h 1000"/>
                  <a:gd name="T54" fmla="*/ 1127 w 1127"/>
                  <a:gd name="T55" fmla="*/ 856 h 1000"/>
                  <a:gd name="T56" fmla="*/ 1085 w 1127"/>
                  <a:gd name="T57" fmla="*/ 804 h 1000"/>
                  <a:gd name="T58" fmla="*/ 1054 w 1127"/>
                  <a:gd name="T59" fmla="*/ 763 h 1000"/>
                  <a:gd name="T60" fmla="*/ 1003 w 1127"/>
                  <a:gd name="T61" fmla="*/ 732 h 1000"/>
                  <a:gd name="T62" fmla="*/ 951 w 1127"/>
                  <a:gd name="T63" fmla="*/ 681 h 1000"/>
                  <a:gd name="T64" fmla="*/ 899 w 1127"/>
                  <a:gd name="T65" fmla="*/ 639 h 1000"/>
                  <a:gd name="T66" fmla="*/ 868 w 1127"/>
                  <a:gd name="T67" fmla="*/ 598 h 1000"/>
                  <a:gd name="T68" fmla="*/ 827 w 1127"/>
                  <a:gd name="T69" fmla="*/ 567 h 1000"/>
                  <a:gd name="T70" fmla="*/ 796 w 1127"/>
                  <a:gd name="T71" fmla="*/ 516 h 1000"/>
                  <a:gd name="T72" fmla="*/ 765 w 1127"/>
                  <a:gd name="T73" fmla="*/ 474 h 1000"/>
                  <a:gd name="T74" fmla="*/ 744 w 1127"/>
                  <a:gd name="T75" fmla="*/ 402 h 1000"/>
                  <a:gd name="T76" fmla="*/ 724 w 1127"/>
                  <a:gd name="T77" fmla="*/ 351 h 1000"/>
                  <a:gd name="T78" fmla="*/ 682 w 1127"/>
                  <a:gd name="T79" fmla="*/ 309 h 1000"/>
                  <a:gd name="T80" fmla="*/ 662 w 1127"/>
                  <a:gd name="T81" fmla="*/ 258 h 1000"/>
                  <a:gd name="T82" fmla="*/ 662 w 1127"/>
                  <a:gd name="T83" fmla="*/ 186 h 1000"/>
                  <a:gd name="T84" fmla="*/ 651 w 1127"/>
                  <a:gd name="T85" fmla="*/ 134 h 1000"/>
                  <a:gd name="T86" fmla="*/ 662 w 1127"/>
                  <a:gd name="T87" fmla="*/ 62 h 1000"/>
                  <a:gd name="T88" fmla="*/ 620 w 1127"/>
                  <a:gd name="T89" fmla="*/ 21 h 1000"/>
                  <a:gd name="T90" fmla="*/ 579 w 1127"/>
                  <a:gd name="T91" fmla="*/ 21 h 1000"/>
                  <a:gd name="T92" fmla="*/ 548 w 1127"/>
                  <a:gd name="T93" fmla="*/ 62 h 1000"/>
                  <a:gd name="T94" fmla="*/ 507 w 1127"/>
                  <a:gd name="T95" fmla="*/ 93 h 1000"/>
                  <a:gd name="T96" fmla="*/ 455 w 1127"/>
                  <a:gd name="T97" fmla="*/ 124 h 1000"/>
                  <a:gd name="T98" fmla="*/ 434 w 1127"/>
                  <a:gd name="T99" fmla="*/ 186 h 1000"/>
                  <a:gd name="T100" fmla="*/ 383 w 1127"/>
                  <a:gd name="T101" fmla="*/ 217 h 1000"/>
                  <a:gd name="T102" fmla="*/ 310 w 1127"/>
                  <a:gd name="T103" fmla="*/ 206 h 1000"/>
                  <a:gd name="T104" fmla="*/ 238 w 1127"/>
                  <a:gd name="T105" fmla="*/ 196 h 1000"/>
                  <a:gd name="T106" fmla="*/ 207 w 1127"/>
                  <a:gd name="T107" fmla="*/ 155 h 1000"/>
                  <a:gd name="T108" fmla="*/ 166 w 1127"/>
                  <a:gd name="T109" fmla="*/ 144 h 1000"/>
                  <a:gd name="T110" fmla="*/ 104 w 1127"/>
                  <a:gd name="T111" fmla="*/ 155 h 1000"/>
                  <a:gd name="T112" fmla="*/ 52 w 1127"/>
                  <a:gd name="T113" fmla="*/ 134 h 10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27"/>
                  <a:gd name="T172" fmla="*/ 0 h 1000"/>
                  <a:gd name="T173" fmla="*/ 1127 w 1127"/>
                  <a:gd name="T174" fmla="*/ 1000 h 100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27" h="1000">
                    <a:moveTo>
                      <a:pt x="62" y="134"/>
                    </a:moveTo>
                    <a:lnTo>
                      <a:pt x="52" y="144"/>
                    </a:lnTo>
                    <a:lnTo>
                      <a:pt x="42" y="155"/>
                    </a:lnTo>
                    <a:lnTo>
                      <a:pt x="42" y="165"/>
                    </a:lnTo>
                    <a:lnTo>
                      <a:pt x="31" y="165"/>
                    </a:lnTo>
                    <a:lnTo>
                      <a:pt x="31" y="175"/>
                    </a:lnTo>
                    <a:lnTo>
                      <a:pt x="21" y="186"/>
                    </a:lnTo>
                    <a:lnTo>
                      <a:pt x="21" y="196"/>
                    </a:lnTo>
                    <a:lnTo>
                      <a:pt x="21" y="206"/>
                    </a:lnTo>
                    <a:lnTo>
                      <a:pt x="21" y="217"/>
                    </a:lnTo>
                    <a:lnTo>
                      <a:pt x="31" y="227"/>
                    </a:lnTo>
                    <a:lnTo>
                      <a:pt x="31" y="237"/>
                    </a:lnTo>
                    <a:lnTo>
                      <a:pt x="31" y="247"/>
                    </a:lnTo>
                    <a:lnTo>
                      <a:pt x="42" y="247"/>
                    </a:lnTo>
                    <a:lnTo>
                      <a:pt x="42" y="258"/>
                    </a:lnTo>
                    <a:lnTo>
                      <a:pt x="42" y="268"/>
                    </a:lnTo>
                    <a:lnTo>
                      <a:pt x="42" y="278"/>
                    </a:lnTo>
                    <a:lnTo>
                      <a:pt x="42" y="289"/>
                    </a:lnTo>
                    <a:lnTo>
                      <a:pt x="31" y="289"/>
                    </a:lnTo>
                    <a:lnTo>
                      <a:pt x="21" y="289"/>
                    </a:lnTo>
                    <a:lnTo>
                      <a:pt x="21" y="299"/>
                    </a:lnTo>
                    <a:lnTo>
                      <a:pt x="11" y="299"/>
                    </a:lnTo>
                    <a:lnTo>
                      <a:pt x="11" y="309"/>
                    </a:lnTo>
                    <a:lnTo>
                      <a:pt x="0" y="309"/>
                    </a:lnTo>
                    <a:lnTo>
                      <a:pt x="0" y="320"/>
                    </a:lnTo>
                    <a:lnTo>
                      <a:pt x="0" y="330"/>
                    </a:lnTo>
                    <a:lnTo>
                      <a:pt x="11" y="330"/>
                    </a:lnTo>
                    <a:lnTo>
                      <a:pt x="11" y="340"/>
                    </a:lnTo>
                    <a:lnTo>
                      <a:pt x="21" y="351"/>
                    </a:lnTo>
                    <a:lnTo>
                      <a:pt x="21" y="361"/>
                    </a:lnTo>
                    <a:lnTo>
                      <a:pt x="31" y="361"/>
                    </a:lnTo>
                    <a:lnTo>
                      <a:pt x="31" y="371"/>
                    </a:lnTo>
                    <a:lnTo>
                      <a:pt x="31" y="382"/>
                    </a:lnTo>
                    <a:lnTo>
                      <a:pt x="31" y="392"/>
                    </a:lnTo>
                    <a:lnTo>
                      <a:pt x="31" y="402"/>
                    </a:lnTo>
                    <a:lnTo>
                      <a:pt x="31" y="412"/>
                    </a:lnTo>
                    <a:lnTo>
                      <a:pt x="31" y="423"/>
                    </a:lnTo>
                    <a:lnTo>
                      <a:pt x="31" y="433"/>
                    </a:lnTo>
                    <a:lnTo>
                      <a:pt x="42" y="433"/>
                    </a:lnTo>
                    <a:lnTo>
                      <a:pt x="42" y="443"/>
                    </a:lnTo>
                    <a:lnTo>
                      <a:pt x="42" y="454"/>
                    </a:lnTo>
                    <a:lnTo>
                      <a:pt x="52" y="454"/>
                    </a:lnTo>
                    <a:lnTo>
                      <a:pt x="62" y="464"/>
                    </a:lnTo>
                    <a:lnTo>
                      <a:pt x="73" y="464"/>
                    </a:lnTo>
                    <a:lnTo>
                      <a:pt x="73" y="474"/>
                    </a:lnTo>
                    <a:lnTo>
                      <a:pt x="83" y="474"/>
                    </a:lnTo>
                    <a:lnTo>
                      <a:pt x="93" y="474"/>
                    </a:lnTo>
                    <a:lnTo>
                      <a:pt x="104" y="474"/>
                    </a:lnTo>
                    <a:lnTo>
                      <a:pt x="114" y="474"/>
                    </a:lnTo>
                    <a:lnTo>
                      <a:pt x="114" y="485"/>
                    </a:lnTo>
                    <a:lnTo>
                      <a:pt x="124" y="485"/>
                    </a:lnTo>
                    <a:lnTo>
                      <a:pt x="135" y="485"/>
                    </a:lnTo>
                    <a:lnTo>
                      <a:pt x="145" y="485"/>
                    </a:lnTo>
                    <a:lnTo>
                      <a:pt x="155" y="485"/>
                    </a:lnTo>
                    <a:lnTo>
                      <a:pt x="166" y="485"/>
                    </a:lnTo>
                    <a:lnTo>
                      <a:pt x="166" y="495"/>
                    </a:lnTo>
                    <a:lnTo>
                      <a:pt x="176" y="495"/>
                    </a:lnTo>
                    <a:lnTo>
                      <a:pt x="186" y="495"/>
                    </a:lnTo>
                    <a:lnTo>
                      <a:pt x="186" y="505"/>
                    </a:lnTo>
                    <a:lnTo>
                      <a:pt x="197" y="505"/>
                    </a:lnTo>
                    <a:lnTo>
                      <a:pt x="207" y="505"/>
                    </a:lnTo>
                    <a:lnTo>
                      <a:pt x="217" y="516"/>
                    </a:lnTo>
                    <a:lnTo>
                      <a:pt x="228" y="516"/>
                    </a:lnTo>
                    <a:lnTo>
                      <a:pt x="228" y="526"/>
                    </a:lnTo>
                    <a:lnTo>
                      <a:pt x="238" y="526"/>
                    </a:lnTo>
                    <a:lnTo>
                      <a:pt x="238" y="536"/>
                    </a:lnTo>
                    <a:lnTo>
                      <a:pt x="248" y="536"/>
                    </a:lnTo>
                    <a:lnTo>
                      <a:pt x="259" y="536"/>
                    </a:lnTo>
                    <a:lnTo>
                      <a:pt x="259" y="547"/>
                    </a:lnTo>
                    <a:lnTo>
                      <a:pt x="269" y="547"/>
                    </a:lnTo>
                    <a:lnTo>
                      <a:pt x="279" y="547"/>
                    </a:lnTo>
                    <a:lnTo>
                      <a:pt x="290" y="557"/>
                    </a:lnTo>
                    <a:lnTo>
                      <a:pt x="300" y="557"/>
                    </a:lnTo>
                    <a:lnTo>
                      <a:pt x="310" y="557"/>
                    </a:lnTo>
                    <a:lnTo>
                      <a:pt x="310" y="567"/>
                    </a:lnTo>
                    <a:lnTo>
                      <a:pt x="321" y="567"/>
                    </a:lnTo>
                    <a:lnTo>
                      <a:pt x="331" y="567"/>
                    </a:lnTo>
                    <a:lnTo>
                      <a:pt x="341" y="567"/>
                    </a:lnTo>
                    <a:lnTo>
                      <a:pt x="341" y="577"/>
                    </a:lnTo>
                    <a:lnTo>
                      <a:pt x="352" y="577"/>
                    </a:lnTo>
                    <a:lnTo>
                      <a:pt x="362" y="588"/>
                    </a:lnTo>
                    <a:lnTo>
                      <a:pt x="372" y="588"/>
                    </a:lnTo>
                    <a:lnTo>
                      <a:pt x="383" y="588"/>
                    </a:lnTo>
                    <a:lnTo>
                      <a:pt x="393" y="598"/>
                    </a:lnTo>
                    <a:lnTo>
                      <a:pt x="403" y="598"/>
                    </a:lnTo>
                    <a:lnTo>
                      <a:pt x="414" y="598"/>
                    </a:lnTo>
                    <a:lnTo>
                      <a:pt x="414" y="608"/>
                    </a:lnTo>
                    <a:lnTo>
                      <a:pt x="424" y="608"/>
                    </a:lnTo>
                    <a:lnTo>
                      <a:pt x="434" y="608"/>
                    </a:lnTo>
                    <a:lnTo>
                      <a:pt x="434" y="619"/>
                    </a:lnTo>
                    <a:lnTo>
                      <a:pt x="445" y="619"/>
                    </a:lnTo>
                    <a:lnTo>
                      <a:pt x="455" y="619"/>
                    </a:lnTo>
                    <a:lnTo>
                      <a:pt x="455" y="629"/>
                    </a:lnTo>
                    <a:lnTo>
                      <a:pt x="465" y="629"/>
                    </a:lnTo>
                    <a:lnTo>
                      <a:pt x="476" y="629"/>
                    </a:lnTo>
                    <a:lnTo>
                      <a:pt x="476" y="639"/>
                    </a:lnTo>
                    <a:lnTo>
                      <a:pt x="486" y="639"/>
                    </a:lnTo>
                    <a:lnTo>
                      <a:pt x="496" y="650"/>
                    </a:lnTo>
                    <a:lnTo>
                      <a:pt x="507" y="650"/>
                    </a:lnTo>
                    <a:lnTo>
                      <a:pt x="517" y="650"/>
                    </a:lnTo>
                    <a:lnTo>
                      <a:pt x="517" y="660"/>
                    </a:lnTo>
                    <a:lnTo>
                      <a:pt x="527" y="660"/>
                    </a:lnTo>
                    <a:lnTo>
                      <a:pt x="538" y="660"/>
                    </a:lnTo>
                    <a:lnTo>
                      <a:pt x="538" y="670"/>
                    </a:lnTo>
                    <a:lnTo>
                      <a:pt x="548" y="670"/>
                    </a:lnTo>
                    <a:lnTo>
                      <a:pt x="558" y="670"/>
                    </a:lnTo>
                    <a:lnTo>
                      <a:pt x="558" y="681"/>
                    </a:lnTo>
                    <a:lnTo>
                      <a:pt x="569" y="681"/>
                    </a:lnTo>
                    <a:lnTo>
                      <a:pt x="579" y="681"/>
                    </a:lnTo>
                    <a:lnTo>
                      <a:pt x="589" y="691"/>
                    </a:lnTo>
                    <a:lnTo>
                      <a:pt x="600" y="691"/>
                    </a:lnTo>
                    <a:lnTo>
                      <a:pt x="610" y="701"/>
                    </a:lnTo>
                    <a:lnTo>
                      <a:pt x="620" y="701"/>
                    </a:lnTo>
                    <a:lnTo>
                      <a:pt x="631" y="712"/>
                    </a:lnTo>
                    <a:lnTo>
                      <a:pt x="641" y="712"/>
                    </a:lnTo>
                    <a:lnTo>
                      <a:pt x="641" y="722"/>
                    </a:lnTo>
                    <a:lnTo>
                      <a:pt x="651" y="722"/>
                    </a:lnTo>
                    <a:lnTo>
                      <a:pt x="662" y="722"/>
                    </a:lnTo>
                    <a:lnTo>
                      <a:pt x="662" y="732"/>
                    </a:lnTo>
                    <a:lnTo>
                      <a:pt x="672" y="732"/>
                    </a:lnTo>
                    <a:lnTo>
                      <a:pt x="682" y="732"/>
                    </a:lnTo>
                    <a:lnTo>
                      <a:pt x="693" y="732"/>
                    </a:lnTo>
                    <a:lnTo>
                      <a:pt x="693" y="742"/>
                    </a:lnTo>
                    <a:lnTo>
                      <a:pt x="703" y="742"/>
                    </a:lnTo>
                    <a:lnTo>
                      <a:pt x="713" y="742"/>
                    </a:lnTo>
                    <a:lnTo>
                      <a:pt x="724" y="753"/>
                    </a:lnTo>
                    <a:lnTo>
                      <a:pt x="734" y="753"/>
                    </a:lnTo>
                    <a:lnTo>
                      <a:pt x="744" y="753"/>
                    </a:lnTo>
                    <a:lnTo>
                      <a:pt x="755" y="753"/>
                    </a:lnTo>
                    <a:lnTo>
                      <a:pt x="755" y="763"/>
                    </a:lnTo>
                    <a:lnTo>
                      <a:pt x="765" y="763"/>
                    </a:lnTo>
                    <a:lnTo>
                      <a:pt x="765" y="773"/>
                    </a:lnTo>
                    <a:lnTo>
                      <a:pt x="765" y="784"/>
                    </a:lnTo>
                    <a:lnTo>
                      <a:pt x="765" y="794"/>
                    </a:lnTo>
                    <a:lnTo>
                      <a:pt x="755" y="794"/>
                    </a:lnTo>
                    <a:lnTo>
                      <a:pt x="755" y="804"/>
                    </a:lnTo>
                    <a:lnTo>
                      <a:pt x="755" y="815"/>
                    </a:lnTo>
                    <a:lnTo>
                      <a:pt x="755" y="825"/>
                    </a:lnTo>
                    <a:lnTo>
                      <a:pt x="744" y="825"/>
                    </a:lnTo>
                    <a:lnTo>
                      <a:pt x="744" y="835"/>
                    </a:lnTo>
                    <a:lnTo>
                      <a:pt x="744" y="846"/>
                    </a:lnTo>
                    <a:lnTo>
                      <a:pt x="744" y="856"/>
                    </a:lnTo>
                    <a:lnTo>
                      <a:pt x="755" y="866"/>
                    </a:lnTo>
                    <a:lnTo>
                      <a:pt x="765" y="877"/>
                    </a:lnTo>
                    <a:lnTo>
                      <a:pt x="775" y="887"/>
                    </a:lnTo>
                    <a:lnTo>
                      <a:pt x="786" y="897"/>
                    </a:lnTo>
                    <a:lnTo>
                      <a:pt x="796" y="897"/>
                    </a:lnTo>
                    <a:lnTo>
                      <a:pt x="796" y="907"/>
                    </a:lnTo>
                    <a:lnTo>
                      <a:pt x="806" y="918"/>
                    </a:lnTo>
                    <a:lnTo>
                      <a:pt x="817" y="918"/>
                    </a:lnTo>
                    <a:lnTo>
                      <a:pt x="827" y="928"/>
                    </a:lnTo>
                    <a:lnTo>
                      <a:pt x="837" y="928"/>
                    </a:lnTo>
                    <a:lnTo>
                      <a:pt x="837" y="938"/>
                    </a:lnTo>
                    <a:lnTo>
                      <a:pt x="848" y="938"/>
                    </a:lnTo>
                    <a:lnTo>
                      <a:pt x="858" y="938"/>
                    </a:lnTo>
                    <a:lnTo>
                      <a:pt x="868" y="949"/>
                    </a:lnTo>
                    <a:lnTo>
                      <a:pt x="879" y="949"/>
                    </a:lnTo>
                    <a:lnTo>
                      <a:pt x="889" y="949"/>
                    </a:lnTo>
                    <a:lnTo>
                      <a:pt x="899" y="959"/>
                    </a:lnTo>
                    <a:lnTo>
                      <a:pt x="910" y="959"/>
                    </a:lnTo>
                    <a:lnTo>
                      <a:pt x="920" y="959"/>
                    </a:lnTo>
                    <a:lnTo>
                      <a:pt x="930" y="959"/>
                    </a:lnTo>
                    <a:lnTo>
                      <a:pt x="941" y="969"/>
                    </a:lnTo>
                    <a:lnTo>
                      <a:pt x="951" y="969"/>
                    </a:lnTo>
                    <a:lnTo>
                      <a:pt x="961" y="969"/>
                    </a:lnTo>
                    <a:lnTo>
                      <a:pt x="972" y="969"/>
                    </a:lnTo>
                    <a:lnTo>
                      <a:pt x="982" y="969"/>
                    </a:lnTo>
                    <a:lnTo>
                      <a:pt x="992" y="980"/>
                    </a:lnTo>
                    <a:lnTo>
                      <a:pt x="1003" y="980"/>
                    </a:lnTo>
                    <a:lnTo>
                      <a:pt x="1013" y="980"/>
                    </a:lnTo>
                    <a:lnTo>
                      <a:pt x="1023" y="980"/>
                    </a:lnTo>
                    <a:lnTo>
                      <a:pt x="1034" y="980"/>
                    </a:lnTo>
                    <a:lnTo>
                      <a:pt x="1044" y="980"/>
                    </a:lnTo>
                    <a:lnTo>
                      <a:pt x="1044" y="990"/>
                    </a:lnTo>
                    <a:lnTo>
                      <a:pt x="1054" y="990"/>
                    </a:lnTo>
                    <a:lnTo>
                      <a:pt x="1065" y="990"/>
                    </a:lnTo>
                    <a:lnTo>
                      <a:pt x="1075" y="990"/>
                    </a:lnTo>
                    <a:lnTo>
                      <a:pt x="1075" y="1000"/>
                    </a:lnTo>
                    <a:lnTo>
                      <a:pt x="1085" y="1000"/>
                    </a:lnTo>
                    <a:lnTo>
                      <a:pt x="1096" y="1000"/>
                    </a:lnTo>
                    <a:lnTo>
                      <a:pt x="1106" y="1000"/>
                    </a:lnTo>
                    <a:lnTo>
                      <a:pt x="1106" y="990"/>
                    </a:lnTo>
                    <a:lnTo>
                      <a:pt x="1116" y="990"/>
                    </a:lnTo>
                    <a:lnTo>
                      <a:pt x="1116" y="980"/>
                    </a:lnTo>
                    <a:lnTo>
                      <a:pt x="1116" y="969"/>
                    </a:lnTo>
                    <a:lnTo>
                      <a:pt x="1127" y="959"/>
                    </a:lnTo>
                    <a:lnTo>
                      <a:pt x="1127" y="949"/>
                    </a:lnTo>
                    <a:lnTo>
                      <a:pt x="1127" y="938"/>
                    </a:lnTo>
                    <a:lnTo>
                      <a:pt x="1127" y="928"/>
                    </a:lnTo>
                    <a:lnTo>
                      <a:pt x="1127" y="918"/>
                    </a:lnTo>
                    <a:lnTo>
                      <a:pt x="1127" y="907"/>
                    </a:lnTo>
                    <a:lnTo>
                      <a:pt x="1127" y="897"/>
                    </a:lnTo>
                    <a:lnTo>
                      <a:pt x="1127" y="887"/>
                    </a:lnTo>
                    <a:lnTo>
                      <a:pt x="1127" y="877"/>
                    </a:lnTo>
                    <a:lnTo>
                      <a:pt x="1127" y="866"/>
                    </a:lnTo>
                    <a:lnTo>
                      <a:pt x="1127" y="856"/>
                    </a:lnTo>
                    <a:lnTo>
                      <a:pt x="1116" y="856"/>
                    </a:lnTo>
                    <a:lnTo>
                      <a:pt x="1116" y="846"/>
                    </a:lnTo>
                    <a:lnTo>
                      <a:pt x="1106" y="835"/>
                    </a:lnTo>
                    <a:lnTo>
                      <a:pt x="1096" y="835"/>
                    </a:lnTo>
                    <a:lnTo>
                      <a:pt x="1096" y="825"/>
                    </a:lnTo>
                    <a:lnTo>
                      <a:pt x="1085" y="815"/>
                    </a:lnTo>
                    <a:lnTo>
                      <a:pt x="1085" y="804"/>
                    </a:lnTo>
                    <a:lnTo>
                      <a:pt x="1075" y="804"/>
                    </a:lnTo>
                    <a:lnTo>
                      <a:pt x="1075" y="794"/>
                    </a:lnTo>
                    <a:lnTo>
                      <a:pt x="1065" y="794"/>
                    </a:lnTo>
                    <a:lnTo>
                      <a:pt x="1065" y="784"/>
                    </a:lnTo>
                    <a:lnTo>
                      <a:pt x="1054" y="784"/>
                    </a:lnTo>
                    <a:lnTo>
                      <a:pt x="1054" y="773"/>
                    </a:lnTo>
                    <a:lnTo>
                      <a:pt x="1054" y="763"/>
                    </a:lnTo>
                    <a:lnTo>
                      <a:pt x="1044" y="763"/>
                    </a:lnTo>
                    <a:lnTo>
                      <a:pt x="1044" y="753"/>
                    </a:lnTo>
                    <a:lnTo>
                      <a:pt x="1034" y="753"/>
                    </a:lnTo>
                    <a:lnTo>
                      <a:pt x="1023" y="742"/>
                    </a:lnTo>
                    <a:lnTo>
                      <a:pt x="1013" y="742"/>
                    </a:lnTo>
                    <a:lnTo>
                      <a:pt x="1013" y="732"/>
                    </a:lnTo>
                    <a:lnTo>
                      <a:pt x="1003" y="732"/>
                    </a:lnTo>
                    <a:lnTo>
                      <a:pt x="992" y="722"/>
                    </a:lnTo>
                    <a:lnTo>
                      <a:pt x="982" y="712"/>
                    </a:lnTo>
                    <a:lnTo>
                      <a:pt x="972" y="701"/>
                    </a:lnTo>
                    <a:lnTo>
                      <a:pt x="972" y="691"/>
                    </a:lnTo>
                    <a:lnTo>
                      <a:pt x="961" y="691"/>
                    </a:lnTo>
                    <a:lnTo>
                      <a:pt x="961" y="681"/>
                    </a:lnTo>
                    <a:lnTo>
                      <a:pt x="951" y="681"/>
                    </a:lnTo>
                    <a:lnTo>
                      <a:pt x="951" y="670"/>
                    </a:lnTo>
                    <a:lnTo>
                      <a:pt x="941" y="670"/>
                    </a:lnTo>
                    <a:lnTo>
                      <a:pt x="930" y="660"/>
                    </a:lnTo>
                    <a:lnTo>
                      <a:pt x="920" y="660"/>
                    </a:lnTo>
                    <a:lnTo>
                      <a:pt x="910" y="650"/>
                    </a:lnTo>
                    <a:lnTo>
                      <a:pt x="899" y="650"/>
                    </a:lnTo>
                    <a:lnTo>
                      <a:pt x="899" y="639"/>
                    </a:lnTo>
                    <a:lnTo>
                      <a:pt x="889" y="639"/>
                    </a:lnTo>
                    <a:lnTo>
                      <a:pt x="889" y="629"/>
                    </a:lnTo>
                    <a:lnTo>
                      <a:pt x="879" y="629"/>
                    </a:lnTo>
                    <a:lnTo>
                      <a:pt x="879" y="619"/>
                    </a:lnTo>
                    <a:lnTo>
                      <a:pt x="868" y="619"/>
                    </a:lnTo>
                    <a:lnTo>
                      <a:pt x="868" y="608"/>
                    </a:lnTo>
                    <a:lnTo>
                      <a:pt x="868" y="598"/>
                    </a:lnTo>
                    <a:lnTo>
                      <a:pt x="858" y="598"/>
                    </a:lnTo>
                    <a:lnTo>
                      <a:pt x="858" y="588"/>
                    </a:lnTo>
                    <a:lnTo>
                      <a:pt x="848" y="588"/>
                    </a:lnTo>
                    <a:lnTo>
                      <a:pt x="848" y="577"/>
                    </a:lnTo>
                    <a:lnTo>
                      <a:pt x="837" y="577"/>
                    </a:lnTo>
                    <a:lnTo>
                      <a:pt x="837" y="567"/>
                    </a:lnTo>
                    <a:lnTo>
                      <a:pt x="827" y="567"/>
                    </a:lnTo>
                    <a:lnTo>
                      <a:pt x="827" y="557"/>
                    </a:lnTo>
                    <a:lnTo>
                      <a:pt x="817" y="557"/>
                    </a:lnTo>
                    <a:lnTo>
                      <a:pt x="806" y="547"/>
                    </a:lnTo>
                    <a:lnTo>
                      <a:pt x="806" y="536"/>
                    </a:lnTo>
                    <a:lnTo>
                      <a:pt x="796" y="536"/>
                    </a:lnTo>
                    <a:lnTo>
                      <a:pt x="796" y="526"/>
                    </a:lnTo>
                    <a:lnTo>
                      <a:pt x="796" y="516"/>
                    </a:lnTo>
                    <a:lnTo>
                      <a:pt x="786" y="516"/>
                    </a:lnTo>
                    <a:lnTo>
                      <a:pt x="786" y="505"/>
                    </a:lnTo>
                    <a:lnTo>
                      <a:pt x="786" y="495"/>
                    </a:lnTo>
                    <a:lnTo>
                      <a:pt x="775" y="495"/>
                    </a:lnTo>
                    <a:lnTo>
                      <a:pt x="775" y="485"/>
                    </a:lnTo>
                    <a:lnTo>
                      <a:pt x="765" y="485"/>
                    </a:lnTo>
                    <a:lnTo>
                      <a:pt x="765" y="474"/>
                    </a:lnTo>
                    <a:lnTo>
                      <a:pt x="755" y="464"/>
                    </a:lnTo>
                    <a:lnTo>
                      <a:pt x="755" y="454"/>
                    </a:lnTo>
                    <a:lnTo>
                      <a:pt x="755" y="443"/>
                    </a:lnTo>
                    <a:lnTo>
                      <a:pt x="755" y="433"/>
                    </a:lnTo>
                    <a:lnTo>
                      <a:pt x="755" y="423"/>
                    </a:lnTo>
                    <a:lnTo>
                      <a:pt x="744" y="412"/>
                    </a:lnTo>
                    <a:lnTo>
                      <a:pt x="744" y="402"/>
                    </a:lnTo>
                    <a:lnTo>
                      <a:pt x="744" y="392"/>
                    </a:lnTo>
                    <a:lnTo>
                      <a:pt x="744" y="382"/>
                    </a:lnTo>
                    <a:lnTo>
                      <a:pt x="734" y="382"/>
                    </a:lnTo>
                    <a:lnTo>
                      <a:pt x="734" y="371"/>
                    </a:lnTo>
                    <a:lnTo>
                      <a:pt x="734" y="361"/>
                    </a:lnTo>
                    <a:lnTo>
                      <a:pt x="724" y="361"/>
                    </a:lnTo>
                    <a:lnTo>
                      <a:pt x="724" y="351"/>
                    </a:lnTo>
                    <a:lnTo>
                      <a:pt x="713" y="351"/>
                    </a:lnTo>
                    <a:lnTo>
                      <a:pt x="713" y="340"/>
                    </a:lnTo>
                    <a:lnTo>
                      <a:pt x="703" y="340"/>
                    </a:lnTo>
                    <a:lnTo>
                      <a:pt x="703" y="330"/>
                    </a:lnTo>
                    <a:lnTo>
                      <a:pt x="693" y="320"/>
                    </a:lnTo>
                    <a:lnTo>
                      <a:pt x="693" y="309"/>
                    </a:lnTo>
                    <a:lnTo>
                      <a:pt x="682" y="309"/>
                    </a:lnTo>
                    <a:lnTo>
                      <a:pt x="682" y="299"/>
                    </a:lnTo>
                    <a:lnTo>
                      <a:pt x="682" y="289"/>
                    </a:lnTo>
                    <a:lnTo>
                      <a:pt x="682" y="278"/>
                    </a:lnTo>
                    <a:lnTo>
                      <a:pt x="672" y="278"/>
                    </a:lnTo>
                    <a:lnTo>
                      <a:pt x="672" y="268"/>
                    </a:lnTo>
                    <a:lnTo>
                      <a:pt x="672" y="258"/>
                    </a:lnTo>
                    <a:lnTo>
                      <a:pt x="662" y="258"/>
                    </a:lnTo>
                    <a:lnTo>
                      <a:pt x="662" y="247"/>
                    </a:lnTo>
                    <a:lnTo>
                      <a:pt x="662" y="237"/>
                    </a:lnTo>
                    <a:lnTo>
                      <a:pt x="662" y="227"/>
                    </a:lnTo>
                    <a:lnTo>
                      <a:pt x="651" y="217"/>
                    </a:lnTo>
                    <a:lnTo>
                      <a:pt x="651" y="206"/>
                    </a:lnTo>
                    <a:lnTo>
                      <a:pt x="651" y="196"/>
                    </a:lnTo>
                    <a:lnTo>
                      <a:pt x="662" y="186"/>
                    </a:lnTo>
                    <a:lnTo>
                      <a:pt x="651" y="186"/>
                    </a:lnTo>
                    <a:lnTo>
                      <a:pt x="662" y="175"/>
                    </a:lnTo>
                    <a:lnTo>
                      <a:pt x="662" y="165"/>
                    </a:lnTo>
                    <a:lnTo>
                      <a:pt x="651" y="165"/>
                    </a:lnTo>
                    <a:lnTo>
                      <a:pt x="651" y="155"/>
                    </a:lnTo>
                    <a:lnTo>
                      <a:pt x="651" y="144"/>
                    </a:lnTo>
                    <a:lnTo>
                      <a:pt x="651" y="134"/>
                    </a:lnTo>
                    <a:lnTo>
                      <a:pt x="651" y="124"/>
                    </a:lnTo>
                    <a:lnTo>
                      <a:pt x="651" y="113"/>
                    </a:lnTo>
                    <a:lnTo>
                      <a:pt x="651" y="103"/>
                    </a:lnTo>
                    <a:lnTo>
                      <a:pt x="651" y="93"/>
                    </a:lnTo>
                    <a:lnTo>
                      <a:pt x="651" y="82"/>
                    </a:lnTo>
                    <a:lnTo>
                      <a:pt x="662" y="72"/>
                    </a:lnTo>
                    <a:lnTo>
                      <a:pt x="662" y="62"/>
                    </a:lnTo>
                    <a:lnTo>
                      <a:pt x="651" y="62"/>
                    </a:lnTo>
                    <a:lnTo>
                      <a:pt x="651" y="52"/>
                    </a:lnTo>
                    <a:lnTo>
                      <a:pt x="651" y="41"/>
                    </a:lnTo>
                    <a:lnTo>
                      <a:pt x="641" y="41"/>
                    </a:lnTo>
                    <a:lnTo>
                      <a:pt x="631" y="31"/>
                    </a:lnTo>
                    <a:lnTo>
                      <a:pt x="620" y="31"/>
                    </a:lnTo>
                    <a:lnTo>
                      <a:pt x="620" y="21"/>
                    </a:lnTo>
                    <a:lnTo>
                      <a:pt x="610" y="21"/>
                    </a:lnTo>
                    <a:lnTo>
                      <a:pt x="610" y="10"/>
                    </a:lnTo>
                    <a:lnTo>
                      <a:pt x="600" y="10"/>
                    </a:lnTo>
                    <a:lnTo>
                      <a:pt x="589" y="0"/>
                    </a:lnTo>
                    <a:lnTo>
                      <a:pt x="579" y="0"/>
                    </a:lnTo>
                    <a:lnTo>
                      <a:pt x="579" y="10"/>
                    </a:lnTo>
                    <a:lnTo>
                      <a:pt x="579" y="21"/>
                    </a:lnTo>
                    <a:lnTo>
                      <a:pt x="569" y="21"/>
                    </a:lnTo>
                    <a:lnTo>
                      <a:pt x="569" y="31"/>
                    </a:lnTo>
                    <a:lnTo>
                      <a:pt x="569" y="41"/>
                    </a:lnTo>
                    <a:lnTo>
                      <a:pt x="558" y="41"/>
                    </a:lnTo>
                    <a:lnTo>
                      <a:pt x="558" y="52"/>
                    </a:lnTo>
                    <a:lnTo>
                      <a:pt x="548" y="52"/>
                    </a:lnTo>
                    <a:lnTo>
                      <a:pt x="548" y="62"/>
                    </a:lnTo>
                    <a:lnTo>
                      <a:pt x="538" y="62"/>
                    </a:lnTo>
                    <a:lnTo>
                      <a:pt x="538" y="72"/>
                    </a:lnTo>
                    <a:lnTo>
                      <a:pt x="527" y="72"/>
                    </a:lnTo>
                    <a:lnTo>
                      <a:pt x="527" y="82"/>
                    </a:lnTo>
                    <a:lnTo>
                      <a:pt x="517" y="82"/>
                    </a:lnTo>
                    <a:lnTo>
                      <a:pt x="517" y="93"/>
                    </a:lnTo>
                    <a:lnTo>
                      <a:pt x="507" y="93"/>
                    </a:lnTo>
                    <a:lnTo>
                      <a:pt x="496" y="103"/>
                    </a:lnTo>
                    <a:lnTo>
                      <a:pt x="486" y="103"/>
                    </a:lnTo>
                    <a:lnTo>
                      <a:pt x="486" y="113"/>
                    </a:lnTo>
                    <a:lnTo>
                      <a:pt x="476" y="113"/>
                    </a:lnTo>
                    <a:lnTo>
                      <a:pt x="476" y="124"/>
                    </a:lnTo>
                    <a:lnTo>
                      <a:pt x="465" y="124"/>
                    </a:lnTo>
                    <a:lnTo>
                      <a:pt x="455" y="124"/>
                    </a:lnTo>
                    <a:lnTo>
                      <a:pt x="455" y="134"/>
                    </a:lnTo>
                    <a:lnTo>
                      <a:pt x="445" y="134"/>
                    </a:lnTo>
                    <a:lnTo>
                      <a:pt x="445" y="144"/>
                    </a:lnTo>
                    <a:lnTo>
                      <a:pt x="434" y="155"/>
                    </a:lnTo>
                    <a:lnTo>
                      <a:pt x="434" y="165"/>
                    </a:lnTo>
                    <a:lnTo>
                      <a:pt x="434" y="175"/>
                    </a:lnTo>
                    <a:lnTo>
                      <a:pt x="434" y="186"/>
                    </a:lnTo>
                    <a:lnTo>
                      <a:pt x="424" y="186"/>
                    </a:lnTo>
                    <a:lnTo>
                      <a:pt x="424" y="196"/>
                    </a:lnTo>
                    <a:lnTo>
                      <a:pt x="424" y="206"/>
                    </a:lnTo>
                    <a:lnTo>
                      <a:pt x="414" y="206"/>
                    </a:lnTo>
                    <a:lnTo>
                      <a:pt x="403" y="217"/>
                    </a:lnTo>
                    <a:lnTo>
                      <a:pt x="393" y="217"/>
                    </a:lnTo>
                    <a:lnTo>
                      <a:pt x="383" y="217"/>
                    </a:lnTo>
                    <a:lnTo>
                      <a:pt x="372" y="217"/>
                    </a:lnTo>
                    <a:lnTo>
                      <a:pt x="362" y="206"/>
                    </a:lnTo>
                    <a:lnTo>
                      <a:pt x="352" y="206"/>
                    </a:lnTo>
                    <a:lnTo>
                      <a:pt x="341" y="206"/>
                    </a:lnTo>
                    <a:lnTo>
                      <a:pt x="331" y="206"/>
                    </a:lnTo>
                    <a:lnTo>
                      <a:pt x="321" y="206"/>
                    </a:lnTo>
                    <a:lnTo>
                      <a:pt x="310" y="206"/>
                    </a:lnTo>
                    <a:lnTo>
                      <a:pt x="300" y="206"/>
                    </a:lnTo>
                    <a:lnTo>
                      <a:pt x="290" y="206"/>
                    </a:lnTo>
                    <a:lnTo>
                      <a:pt x="279" y="206"/>
                    </a:lnTo>
                    <a:lnTo>
                      <a:pt x="269" y="206"/>
                    </a:lnTo>
                    <a:lnTo>
                      <a:pt x="259" y="206"/>
                    </a:lnTo>
                    <a:lnTo>
                      <a:pt x="248" y="196"/>
                    </a:lnTo>
                    <a:lnTo>
                      <a:pt x="238" y="196"/>
                    </a:lnTo>
                    <a:lnTo>
                      <a:pt x="228" y="196"/>
                    </a:lnTo>
                    <a:lnTo>
                      <a:pt x="228" y="186"/>
                    </a:lnTo>
                    <a:lnTo>
                      <a:pt x="217" y="186"/>
                    </a:lnTo>
                    <a:lnTo>
                      <a:pt x="217" y="175"/>
                    </a:lnTo>
                    <a:lnTo>
                      <a:pt x="217" y="165"/>
                    </a:lnTo>
                    <a:lnTo>
                      <a:pt x="207" y="165"/>
                    </a:lnTo>
                    <a:lnTo>
                      <a:pt x="207" y="155"/>
                    </a:lnTo>
                    <a:lnTo>
                      <a:pt x="197" y="155"/>
                    </a:lnTo>
                    <a:lnTo>
                      <a:pt x="197" y="144"/>
                    </a:lnTo>
                    <a:lnTo>
                      <a:pt x="186" y="144"/>
                    </a:lnTo>
                    <a:lnTo>
                      <a:pt x="176" y="144"/>
                    </a:lnTo>
                    <a:lnTo>
                      <a:pt x="176" y="155"/>
                    </a:lnTo>
                    <a:lnTo>
                      <a:pt x="166" y="155"/>
                    </a:lnTo>
                    <a:lnTo>
                      <a:pt x="166" y="144"/>
                    </a:lnTo>
                    <a:lnTo>
                      <a:pt x="155" y="144"/>
                    </a:lnTo>
                    <a:lnTo>
                      <a:pt x="145" y="144"/>
                    </a:lnTo>
                    <a:lnTo>
                      <a:pt x="135" y="144"/>
                    </a:lnTo>
                    <a:lnTo>
                      <a:pt x="124" y="144"/>
                    </a:lnTo>
                    <a:lnTo>
                      <a:pt x="114" y="144"/>
                    </a:lnTo>
                    <a:lnTo>
                      <a:pt x="114" y="155"/>
                    </a:lnTo>
                    <a:lnTo>
                      <a:pt x="104" y="155"/>
                    </a:lnTo>
                    <a:lnTo>
                      <a:pt x="93" y="155"/>
                    </a:lnTo>
                    <a:lnTo>
                      <a:pt x="83" y="155"/>
                    </a:lnTo>
                    <a:lnTo>
                      <a:pt x="73" y="155"/>
                    </a:lnTo>
                    <a:lnTo>
                      <a:pt x="73" y="144"/>
                    </a:lnTo>
                    <a:lnTo>
                      <a:pt x="62" y="144"/>
                    </a:lnTo>
                    <a:lnTo>
                      <a:pt x="52" y="144"/>
                    </a:lnTo>
                    <a:lnTo>
                      <a:pt x="52" y="134"/>
                    </a:lnTo>
                    <a:lnTo>
                      <a:pt x="52" y="144"/>
                    </a:lnTo>
                  </a:path>
                </a:pathLst>
              </a:custGeom>
              <a:noFill/>
              <a:ln w="15875">
                <a:solidFill>
                  <a:srgbClr val="FF9966"/>
                </a:solidFill>
                <a:prstDash val="solid"/>
                <a:round/>
                <a:headEnd/>
                <a:tailEnd/>
              </a:ln>
            </p:spPr>
            <p:txBody>
              <a:bodyPr/>
              <a:lstStyle/>
              <a:p>
                <a:endParaRPr lang="en-US"/>
              </a:p>
            </p:txBody>
          </p:sp>
          <p:sp>
            <p:nvSpPr>
              <p:cNvPr id="17506" name="Freeform 11"/>
              <p:cNvSpPr>
                <a:spLocks/>
              </p:cNvSpPr>
              <p:nvPr/>
            </p:nvSpPr>
            <p:spPr bwMode="auto">
              <a:xfrm>
                <a:off x="1024" y="2475"/>
                <a:ext cx="951" cy="495"/>
              </a:xfrm>
              <a:custGeom>
                <a:avLst/>
                <a:gdLst>
                  <a:gd name="T0" fmla="*/ 42 w 951"/>
                  <a:gd name="T1" fmla="*/ 31 h 495"/>
                  <a:gd name="T2" fmla="*/ 83 w 951"/>
                  <a:gd name="T3" fmla="*/ 21 h 495"/>
                  <a:gd name="T4" fmla="*/ 124 w 951"/>
                  <a:gd name="T5" fmla="*/ 11 h 495"/>
                  <a:gd name="T6" fmla="*/ 155 w 951"/>
                  <a:gd name="T7" fmla="*/ 11 h 495"/>
                  <a:gd name="T8" fmla="*/ 186 w 951"/>
                  <a:gd name="T9" fmla="*/ 31 h 495"/>
                  <a:gd name="T10" fmla="*/ 217 w 951"/>
                  <a:gd name="T11" fmla="*/ 52 h 495"/>
                  <a:gd name="T12" fmla="*/ 248 w 951"/>
                  <a:gd name="T13" fmla="*/ 52 h 495"/>
                  <a:gd name="T14" fmla="*/ 269 w 951"/>
                  <a:gd name="T15" fmla="*/ 83 h 495"/>
                  <a:gd name="T16" fmla="*/ 300 w 951"/>
                  <a:gd name="T17" fmla="*/ 83 h 495"/>
                  <a:gd name="T18" fmla="*/ 321 w 951"/>
                  <a:gd name="T19" fmla="*/ 124 h 495"/>
                  <a:gd name="T20" fmla="*/ 362 w 951"/>
                  <a:gd name="T21" fmla="*/ 124 h 495"/>
                  <a:gd name="T22" fmla="*/ 403 w 951"/>
                  <a:gd name="T23" fmla="*/ 134 h 495"/>
                  <a:gd name="T24" fmla="*/ 434 w 951"/>
                  <a:gd name="T25" fmla="*/ 114 h 495"/>
                  <a:gd name="T26" fmla="*/ 476 w 951"/>
                  <a:gd name="T27" fmla="*/ 124 h 495"/>
                  <a:gd name="T28" fmla="*/ 517 w 951"/>
                  <a:gd name="T29" fmla="*/ 134 h 495"/>
                  <a:gd name="T30" fmla="*/ 558 w 951"/>
                  <a:gd name="T31" fmla="*/ 145 h 495"/>
                  <a:gd name="T32" fmla="*/ 600 w 951"/>
                  <a:gd name="T33" fmla="*/ 155 h 495"/>
                  <a:gd name="T34" fmla="*/ 620 w 951"/>
                  <a:gd name="T35" fmla="*/ 155 h 495"/>
                  <a:gd name="T36" fmla="*/ 631 w 951"/>
                  <a:gd name="T37" fmla="*/ 176 h 495"/>
                  <a:gd name="T38" fmla="*/ 600 w 951"/>
                  <a:gd name="T39" fmla="*/ 196 h 495"/>
                  <a:gd name="T40" fmla="*/ 610 w 951"/>
                  <a:gd name="T41" fmla="*/ 237 h 495"/>
                  <a:gd name="T42" fmla="*/ 651 w 951"/>
                  <a:gd name="T43" fmla="*/ 248 h 495"/>
                  <a:gd name="T44" fmla="*/ 682 w 951"/>
                  <a:gd name="T45" fmla="*/ 268 h 495"/>
                  <a:gd name="T46" fmla="*/ 703 w 951"/>
                  <a:gd name="T47" fmla="*/ 299 h 495"/>
                  <a:gd name="T48" fmla="*/ 734 w 951"/>
                  <a:gd name="T49" fmla="*/ 299 h 495"/>
                  <a:gd name="T50" fmla="*/ 765 w 951"/>
                  <a:gd name="T51" fmla="*/ 299 h 495"/>
                  <a:gd name="T52" fmla="*/ 806 w 951"/>
                  <a:gd name="T53" fmla="*/ 310 h 495"/>
                  <a:gd name="T54" fmla="*/ 848 w 951"/>
                  <a:gd name="T55" fmla="*/ 320 h 495"/>
                  <a:gd name="T56" fmla="*/ 899 w 951"/>
                  <a:gd name="T57" fmla="*/ 330 h 495"/>
                  <a:gd name="T58" fmla="*/ 930 w 951"/>
                  <a:gd name="T59" fmla="*/ 351 h 495"/>
                  <a:gd name="T60" fmla="*/ 951 w 951"/>
                  <a:gd name="T61" fmla="*/ 382 h 495"/>
                  <a:gd name="T62" fmla="*/ 920 w 951"/>
                  <a:gd name="T63" fmla="*/ 402 h 495"/>
                  <a:gd name="T64" fmla="*/ 868 w 951"/>
                  <a:gd name="T65" fmla="*/ 402 h 495"/>
                  <a:gd name="T66" fmla="*/ 817 w 951"/>
                  <a:gd name="T67" fmla="*/ 392 h 495"/>
                  <a:gd name="T68" fmla="*/ 775 w 951"/>
                  <a:gd name="T69" fmla="*/ 402 h 495"/>
                  <a:gd name="T70" fmla="*/ 755 w 951"/>
                  <a:gd name="T71" fmla="*/ 444 h 495"/>
                  <a:gd name="T72" fmla="*/ 703 w 951"/>
                  <a:gd name="T73" fmla="*/ 444 h 495"/>
                  <a:gd name="T74" fmla="*/ 662 w 951"/>
                  <a:gd name="T75" fmla="*/ 464 h 495"/>
                  <a:gd name="T76" fmla="*/ 631 w 951"/>
                  <a:gd name="T77" fmla="*/ 485 h 495"/>
                  <a:gd name="T78" fmla="*/ 600 w 951"/>
                  <a:gd name="T79" fmla="*/ 485 h 495"/>
                  <a:gd name="T80" fmla="*/ 548 w 951"/>
                  <a:gd name="T81" fmla="*/ 495 h 495"/>
                  <a:gd name="T82" fmla="*/ 507 w 951"/>
                  <a:gd name="T83" fmla="*/ 485 h 495"/>
                  <a:gd name="T84" fmla="*/ 465 w 951"/>
                  <a:gd name="T85" fmla="*/ 475 h 495"/>
                  <a:gd name="T86" fmla="*/ 414 w 951"/>
                  <a:gd name="T87" fmla="*/ 454 h 495"/>
                  <a:gd name="T88" fmla="*/ 403 w 951"/>
                  <a:gd name="T89" fmla="*/ 413 h 495"/>
                  <a:gd name="T90" fmla="*/ 434 w 951"/>
                  <a:gd name="T91" fmla="*/ 392 h 495"/>
                  <a:gd name="T92" fmla="*/ 465 w 951"/>
                  <a:gd name="T93" fmla="*/ 361 h 495"/>
                  <a:gd name="T94" fmla="*/ 434 w 951"/>
                  <a:gd name="T95" fmla="*/ 341 h 495"/>
                  <a:gd name="T96" fmla="*/ 393 w 951"/>
                  <a:gd name="T97" fmla="*/ 330 h 495"/>
                  <a:gd name="T98" fmla="*/ 362 w 951"/>
                  <a:gd name="T99" fmla="*/ 310 h 495"/>
                  <a:gd name="T100" fmla="*/ 352 w 951"/>
                  <a:gd name="T101" fmla="*/ 258 h 495"/>
                  <a:gd name="T102" fmla="*/ 321 w 951"/>
                  <a:gd name="T103" fmla="*/ 237 h 495"/>
                  <a:gd name="T104" fmla="*/ 269 w 951"/>
                  <a:gd name="T105" fmla="*/ 227 h 495"/>
                  <a:gd name="T106" fmla="*/ 238 w 951"/>
                  <a:gd name="T107" fmla="*/ 196 h 495"/>
                  <a:gd name="T108" fmla="*/ 207 w 951"/>
                  <a:gd name="T109" fmla="*/ 176 h 495"/>
                  <a:gd name="T110" fmla="*/ 186 w 951"/>
                  <a:gd name="T111" fmla="*/ 145 h 495"/>
                  <a:gd name="T112" fmla="*/ 145 w 951"/>
                  <a:gd name="T113" fmla="*/ 134 h 495"/>
                  <a:gd name="T114" fmla="*/ 114 w 951"/>
                  <a:gd name="T115" fmla="*/ 114 h 495"/>
                  <a:gd name="T116" fmla="*/ 83 w 951"/>
                  <a:gd name="T117" fmla="*/ 93 h 495"/>
                  <a:gd name="T118" fmla="*/ 52 w 951"/>
                  <a:gd name="T119" fmla="*/ 72 h 495"/>
                  <a:gd name="T120" fmla="*/ 31 w 951"/>
                  <a:gd name="T121" fmla="*/ 41 h 495"/>
                  <a:gd name="T122" fmla="*/ 0 w 951"/>
                  <a:gd name="T123" fmla="*/ 21 h 4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51"/>
                  <a:gd name="T187" fmla="*/ 0 h 495"/>
                  <a:gd name="T188" fmla="*/ 951 w 951"/>
                  <a:gd name="T189" fmla="*/ 495 h 4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51" h="495">
                    <a:moveTo>
                      <a:pt x="0" y="21"/>
                    </a:moveTo>
                    <a:lnTo>
                      <a:pt x="11" y="21"/>
                    </a:lnTo>
                    <a:lnTo>
                      <a:pt x="21" y="21"/>
                    </a:lnTo>
                    <a:lnTo>
                      <a:pt x="31" y="21"/>
                    </a:lnTo>
                    <a:lnTo>
                      <a:pt x="42" y="31"/>
                    </a:lnTo>
                    <a:lnTo>
                      <a:pt x="52" y="31"/>
                    </a:lnTo>
                    <a:lnTo>
                      <a:pt x="52" y="21"/>
                    </a:lnTo>
                    <a:lnTo>
                      <a:pt x="62" y="21"/>
                    </a:lnTo>
                    <a:lnTo>
                      <a:pt x="73" y="21"/>
                    </a:lnTo>
                    <a:lnTo>
                      <a:pt x="83" y="21"/>
                    </a:lnTo>
                    <a:lnTo>
                      <a:pt x="83" y="11"/>
                    </a:lnTo>
                    <a:lnTo>
                      <a:pt x="93" y="11"/>
                    </a:lnTo>
                    <a:lnTo>
                      <a:pt x="104" y="11"/>
                    </a:lnTo>
                    <a:lnTo>
                      <a:pt x="114" y="11"/>
                    </a:lnTo>
                    <a:lnTo>
                      <a:pt x="124" y="11"/>
                    </a:lnTo>
                    <a:lnTo>
                      <a:pt x="124" y="0"/>
                    </a:lnTo>
                    <a:lnTo>
                      <a:pt x="135" y="0"/>
                    </a:lnTo>
                    <a:lnTo>
                      <a:pt x="135" y="11"/>
                    </a:lnTo>
                    <a:lnTo>
                      <a:pt x="145" y="11"/>
                    </a:lnTo>
                    <a:lnTo>
                      <a:pt x="155" y="11"/>
                    </a:lnTo>
                    <a:lnTo>
                      <a:pt x="155" y="21"/>
                    </a:lnTo>
                    <a:lnTo>
                      <a:pt x="166" y="21"/>
                    </a:lnTo>
                    <a:lnTo>
                      <a:pt x="166" y="31"/>
                    </a:lnTo>
                    <a:lnTo>
                      <a:pt x="176" y="31"/>
                    </a:lnTo>
                    <a:lnTo>
                      <a:pt x="186" y="31"/>
                    </a:lnTo>
                    <a:lnTo>
                      <a:pt x="186" y="41"/>
                    </a:lnTo>
                    <a:lnTo>
                      <a:pt x="197" y="41"/>
                    </a:lnTo>
                    <a:lnTo>
                      <a:pt x="197" y="52"/>
                    </a:lnTo>
                    <a:lnTo>
                      <a:pt x="207" y="52"/>
                    </a:lnTo>
                    <a:lnTo>
                      <a:pt x="217" y="52"/>
                    </a:lnTo>
                    <a:lnTo>
                      <a:pt x="217" y="62"/>
                    </a:lnTo>
                    <a:lnTo>
                      <a:pt x="228" y="62"/>
                    </a:lnTo>
                    <a:lnTo>
                      <a:pt x="238" y="62"/>
                    </a:lnTo>
                    <a:lnTo>
                      <a:pt x="238" y="52"/>
                    </a:lnTo>
                    <a:lnTo>
                      <a:pt x="248" y="52"/>
                    </a:lnTo>
                    <a:lnTo>
                      <a:pt x="248" y="62"/>
                    </a:lnTo>
                    <a:lnTo>
                      <a:pt x="248" y="72"/>
                    </a:lnTo>
                    <a:lnTo>
                      <a:pt x="259" y="72"/>
                    </a:lnTo>
                    <a:lnTo>
                      <a:pt x="259" y="83"/>
                    </a:lnTo>
                    <a:lnTo>
                      <a:pt x="269" y="83"/>
                    </a:lnTo>
                    <a:lnTo>
                      <a:pt x="279" y="83"/>
                    </a:lnTo>
                    <a:lnTo>
                      <a:pt x="279" y="93"/>
                    </a:lnTo>
                    <a:lnTo>
                      <a:pt x="290" y="93"/>
                    </a:lnTo>
                    <a:lnTo>
                      <a:pt x="300" y="93"/>
                    </a:lnTo>
                    <a:lnTo>
                      <a:pt x="300" y="83"/>
                    </a:lnTo>
                    <a:lnTo>
                      <a:pt x="310" y="83"/>
                    </a:lnTo>
                    <a:lnTo>
                      <a:pt x="310" y="93"/>
                    </a:lnTo>
                    <a:lnTo>
                      <a:pt x="310" y="103"/>
                    </a:lnTo>
                    <a:lnTo>
                      <a:pt x="310" y="114"/>
                    </a:lnTo>
                    <a:lnTo>
                      <a:pt x="321" y="124"/>
                    </a:lnTo>
                    <a:lnTo>
                      <a:pt x="331" y="124"/>
                    </a:lnTo>
                    <a:lnTo>
                      <a:pt x="341" y="114"/>
                    </a:lnTo>
                    <a:lnTo>
                      <a:pt x="341" y="124"/>
                    </a:lnTo>
                    <a:lnTo>
                      <a:pt x="352" y="124"/>
                    </a:lnTo>
                    <a:lnTo>
                      <a:pt x="362" y="124"/>
                    </a:lnTo>
                    <a:lnTo>
                      <a:pt x="362" y="134"/>
                    </a:lnTo>
                    <a:lnTo>
                      <a:pt x="372" y="134"/>
                    </a:lnTo>
                    <a:lnTo>
                      <a:pt x="383" y="134"/>
                    </a:lnTo>
                    <a:lnTo>
                      <a:pt x="393" y="134"/>
                    </a:lnTo>
                    <a:lnTo>
                      <a:pt x="403" y="134"/>
                    </a:lnTo>
                    <a:lnTo>
                      <a:pt x="414" y="134"/>
                    </a:lnTo>
                    <a:lnTo>
                      <a:pt x="424" y="134"/>
                    </a:lnTo>
                    <a:lnTo>
                      <a:pt x="424" y="124"/>
                    </a:lnTo>
                    <a:lnTo>
                      <a:pt x="434" y="124"/>
                    </a:lnTo>
                    <a:lnTo>
                      <a:pt x="434" y="114"/>
                    </a:lnTo>
                    <a:lnTo>
                      <a:pt x="445" y="114"/>
                    </a:lnTo>
                    <a:lnTo>
                      <a:pt x="455" y="114"/>
                    </a:lnTo>
                    <a:lnTo>
                      <a:pt x="455" y="124"/>
                    </a:lnTo>
                    <a:lnTo>
                      <a:pt x="465" y="124"/>
                    </a:lnTo>
                    <a:lnTo>
                      <a:pt x="476" y="124"/>
                    </a:lnTo>
                    <a:lnTo>
                      <a:pt x="486" y="124"/>
                    </a:lnTo>
                    <a:lnTo>
                      <a:pt x="486" y="134"/>
                    </a:lnTo>
                    <a:lnTo>
                      <a:pt x="496" y="134"/>
                    </a:lnTo>
                    <a:lnTo>
                      <a:pt x="507" y="134"/>
                    </a:lnTo>
                    <a:lnTo>
                      <a:pt x="517" y="134"/>
                    </a:lnTo>
                    <a:lnTo>
                      <a:pt x="517" y="145"/>
                    </a:lnTo>
                    <a:lnTo>
                      <a:pt x="527" y="145"/>
                    </a:lnTo>
                    <a:lnTo>
                      <a:pt x="538" y="145"/>
                    </a:lnTo>
                    <a:lnTo>
                      <a:pt x="548" y="145"/>
                    </a:lnTo>
                    <a:lnTo>
                      <a:pt x="558" y="145"/>
                    </a:lnTo>
                    <a:lnTo>
                      <a:pt x="569" y="145"/>
                    </a:lnTo>
                    <a:lnTo>
                      <a:pt x="579" y="145"/>
                    </a:lnTo>
                    <a:lnTo>
                      <a:pt x="589" y="145"/>
                    </a:lnTo>
                    <a:lnTo>
                      <a:pt x="589" y="155"/>
                    </a:lnTo>
                    <a:lnTo>
                      <a:pt x="600" y="155"/>
                    </a:lnTo>
                    <a:lnTo>
                      <a:pt x="610" y="155"/>
                    </a:lnTo>
                    <a:lnTo>
                      <a:pt x="610" y="145"/>
                    </a:lnTo>
                    <a:lnTo>
                      <a:pt x="620" y="155"/>
                    </a:lnTo>
                    <a:lnTo>
                      <a:pt x="620" y="145"/>
                    </a:lnTo>
                    <a:lnTo>
                      <a:pt x="620" y="155"/>
                    </a:lnTo>
                    <a:lnTo>
                      <a:pt x="631" y="155"/>
                    </a:lnTo>
                    <a:lnTo>
                      <a:pt x="631" y="165"/>
                    </a:lnTo>
                    <a:lnTo>
                      <a:pt x="641" y="165"/>
                    </a:lnTo>
                    <a:lnTo>
                      <a:pt x="631" y="165"/>
                    </a:lnTo>
                    <a:lnTo>
                      <a:pt x="631" y="176"/>
                    </a:lnTo>
                    <a:lnTo>
                      <a:pt x="631" y="186"/>
                    </a:lnTo>
                    <a:lnTo>
                      <a:pt x="620" y="186"/>
                    </a:lnTo>
                    <a:lnTo>
                      <a:pt x="610" y="186"/>
                    </a:lnTo>
                    <a:lnTo>
                      <a:pt x="610" y="196"/>
                    </a:lnTo>
                    <a:lnTo>
                      <a:pt x="600" y="196"/>
                    </a:lnTo>
                    <a:lnTo>
                      <a:pt x="600" y="206"/>
                    </a:lnTo>
                    <a:lnTo>
                      <a:pt x="600" y="217"/>
                    </a:lnTo>
                    <a:lnTo>
                      <a:pt x="600" y="227"/>
                    </a:lnTo>
                    <a:lnTo>
                      <a:pt x="610" y="227"/>
                    </a:lnTo>
                    <a:lnTo>
                      <a:pt x="610" y="237"/>
                    </a:lnTo>
                    <a:lnTo>
                      <a:pt x="620" y="237"/>
                    </a:lnTo>
                    <a:lnTo>
                      <a:pt x="620" y="248"/>
                    </a:lnTo>
                    <a:lnTo>
                      <a:pt x="631" y="248"/>
                    </a:lnTo>
                    <a:lnTo>
                      <a:pt x="641" y="248"/>
                    </a:lnTo>
                    <a:lnTo>
                      <a:pt x="651" y="248"/>
                    </a:lnTo>
                    <a:lnTo>
                      <a:pt x="651" y="258"/>
                    </a:lnTo>
                    <a:lnTo>
                      <a:pt x="662" y="258"/>
                    </a:lnTo>
                    <a:lnTo>
                      <a:pt x="672" y="258"/>
                    </a:lnTo>
                    <a:lnTo>
                      <a:pt x="672" y="268"/>
                    </a:lnTo>
                    <a:lnTo>
                      <a:pt x="682" y="268"/>
                    </a:lnTo>
                    <a:lnTo>
                      <a:pt x="682" y="279"/>
                    </a:lnTo>
                    <a:lnTo>
                      <a:pt x="693" y="279"/>
                    </a:lnTo>
                    <a:lnTo>
                      <a:pt x="693" y="289"/>
                    </a:lnTo>
                    <a:lnTo>
                      <a:pt x="703" y="289"/>
                    </a:lnTo>
                    <a:lnTo>
                      <a:pt x="703" y="299"/>
                    </a:lnTo>
                    <a:lnTo>
                      <a:pt x="713" y="299"/>
                    </a:lnTo>
                    <a:lnTo>
                      <a:pt x="713" y="310"/>
                    </a:lnTo>
                    <a:lnTo>
                      <a:pt x="724" y="310"/>
                    </a:lnTo>
                    <a:lnTo>
                      <a:pt x="724" y="299"/>
                    </a:lnTo>
                    <a:lnTo>
                      <a:pt x="734" y="299"/>
                    </a:lnTo>
                    <a:lnTo>
                      <a:pt x="734" y="289"/>
                    </a:lnTo>
                    <a:lnTo>
                      <a:pt x="744" y="289"/>
                    </a:lnTo>
                    <a:lnTo>
                      <a:pt x="755" y="289"/>
                    </a:lnTo>
                    <a:lnTo>
                      <a:pt x="765" y="289"/>
                    </a:lnTo>
                    <a:lnTo>
                      <a:pt x="765" y="299"/>
                    </a:lnTo>
                    <a:lnTo>
                      <a:pt x="775" y="299"/>
                    </a:lnTo>
                    <a:lnTo>
                      <a:pt x="786" y="299"/>
                    </a:lnTo>
                    <a:lnTo>
                      <a:pt x="796" y="299"/>
                    </a:lnTo>
                    <a:lnTo>
                      <a:pt x="796" y="310"/>
                    </a:lnTo>
                    <a:lnTo>
                      <a:pt x="806" y="310"/>
                    </a:lnTo>
                    <a:lnTo>
                      <a:pt x="817" y="310"/>
                    </a:lnTo>
                    <a:lnTo>
                      <a:pt x="827" y="310"/>
                    </a:lnTo>
                    <a:lnTo>
                      <a:pt x="837" y="310"/>
                    </a:lnTo>
                    <a:lnTo>
                      <a:pt x="837" y="320"/>
                    </a:lnTo>
                    <a:lnTo>
                      <a:pt x="848" y="320"/>
                    </a:lnTo>
                    <a:lnTo>
                      <a:pt x="858" y="320"/>
                    </a:lnTo>
                    <a:lnTo>
                      <a:pt x="868" y="320"/>
                    </a:lnTo>
                    <a:lnTo>
                      <a:pt x="879" y="330"/>
                    </a:lnTo>
                    <a:lnTo>
                      <a:pt x="889" y="330"/>
                    </a:lnTo>
                    <a:lnTo>
                      <a:pt x="899" y="330"/>
                    </a:lnTo>
                    <a:lnTo>
                      <a:pt x="899" y="341"/>
                    </a:lnTo>
                    <a:lnTo>
                      <a:pt x="910" y="341"/>
                    </a:lnTo>
                    <a:lnTo>
                      <a:pt x="920" y="341"/>
                    </a:lnTo>
                    <a:lnTo>
                      <a:pt x="920" y="351"/>
                    </a:lnTo>
                    <a:lnTo>
                      <a:pt x="930" y="351"/>
                    </a:lnTo>
                    <a:lnTo>
                      <a:pt x="930" y="361"/>
                    </a:lnTo>
                    <a:lnTo>
                      <a:pt x="941" y="361"/>
                    </a:lnTo>
                    <a:lnTo>
                      <a:pt x="941" y="371"/>
                    </a:lnTo>
                    <a:lnTo>
                      <a:pt x="951" y="371"/>
                    </a:lnTo>
                    <a:lnTo>
                      <a:pt x="951" y="382"/>
                    </a:lnTo>
                    <a:lnTo>
                      <a:pt x="951" y="392"/>
                    </a:lnTo>
                    <a:lnTo>
                      <a:pt x="941" y="392"/>
                    </a:lnTo>
                    <a:lnTo>
                      <a:pt x="941" y="402"/>
                    </a:lnTo>
                    <a:lnTo>
                      <a:pt x="930" y="402"/>
                    </a:lnTo>
                    <a:lnTo>
                      <a:pt x="920" y="402"/>
                    </a:lnTo>
                    <a:lnTo>
                      <a:pt x="910" y="402"/>
                    </a:lnTo>
                    <a:lnTo>
                      <a:pt x="899" y="402"/>
                    </a:lnTo>
                    <a:lnTo>
                      <a:pt x="889" y="402"/>
                    </a:lnTo>
                    <a:lnTo>
                      <a:pt x="879" y="402"/>
                    </a:lnTo>
                    <a:lnTo>
                      <a:pt x="868" y="402"/>
                    </a:lnTo>
                    <a:lnTo>
                      <a:pt x="858" y="402"/>
                    </a:lnTo>
                    <a:lnTo>
                      <a:pt x="848" y="402"/>
                    </a:lnTo>
                    <a:lnTo>
                      <a:pt x="837" y="402"/>
                    </a:lnTo>
                    <a:lnTo>
                      <a:pt x="827" y="392"/>
                    </a:lnTo>
                    <a:lnTo>
                      <a:pt x="817" y="392"/>
                    </a:lnTo>
                    <a:lnTo>
                      <a:pt x="806" y="392"/>
                    </a:lnTo>
                    <a:lnTo>
                      <a:pt x="796" y="392"/>
                    </a:lnTo>
                    <a:lnTo>
                      <a:pt x="786" y="392"/>
                    </a:lnTo>
                    <a:lnTo>
                      <a:pt x="786" y="402"/>
                    </a:lnTo>
                    <a:lnTo>
                      <a:pt x="775" y="402"/>
                    </a:lnTo>
                    <a:lnTo>
                      <a:pt x="775" y="413"/>
                    </a:lnTo>
                    <a:lnTo>
                      <a:pt x="765" y="423"/>
                    </a:lnTo>
                    <a:lnTo>
                      <a:pt x="765" y="433"/>
                    </a:lnTo>
                    <a:lnTo>
                      <a:pt x="755" y="433"/>
                    </a:lnTo>
                    <a:lnTo>
                      <a:pt x="755" y="444"/>
                    </a:lnTo>
                    <a:lnTo>
                      <a:pt x="744" y="444"/>
                    </a:lnTo>
                    <a:lnTo>
                      <a:pt x="734" y="444"/>
                    </a:lnTo>
                    <a:lnTo>
                      <a:pt x="724" y="444"/>
                    </a:lnTo>
                    <a:lnTo>
                      <a:pt x="713" y="444"/>
                    </a:lnTo>
                    <a:lnTo>
                      <a:pt x="703" y="444"/>
                    </a:lnTo>
                    <a:lnTo>
                      <a:pt x="693" y="444"/>
                    </a:lnTo>
                    <a:lnTo>
                      <a:pt x="682" y="444"/>
                    </a:lnTo>
                    <a:lnTo>
                      <a:pt x="672" y="454"/>
                    </a:lnTo>
                    <a:lnTo>
                      <a:pt x="672" y="464"/>
                    </a:lnTo>
                    <a:lnTo>
                      <a:pt x="662" y="464"/>
                    </a:lnTo>
                    <a:lnTo>
                      <a:pt x="662" y="475"/>
                    </a:lnTo>
                    <a:lnTo>
                      <a:pt x="651" y="475"/>
                    </a:lnTo>
                    <a:lnTo>
                      <a:pt x="651" y="485"/>
                    </a:lnTo>
                    <a:lnTo>
                      <a:pt x="641" y="485"/>
                    </a:lnTo>
                    <a:lnTo>
                      <a:pt x="631" y="485"/>
                    </a:lnTo>
                    <a:lnTo>
                      <a:pt x="620" y="485"/>
                    </a:lnTo>
                    <a:lnTo>
                      <a:pt x="620" y="495"/>
                    </a:lnTo>
                    <a:lnTo>
                      <a:pt x="620" y="485"/>
                    </a:lnTo>
                    <a:lnTo>
                      <a:pt x="610" y="485"/>
                    </a:lnTo>
                    <a:lnTo>
                      <a:pt x="600" y="485"/>
                    </a:lnTo>
                    <a:lnTo>
                      <a:pt x="589" y="485"/>
                    </a:lnTo>
                    <a:lnTo>
                      <a:pt x="579" y="485"/>
                    </a:lnTo>
                    <a:lnTo>
                      <a:pt x="569" y="485"/>
                    </a:lnTo>
                    <a:lnTo>
                      <a:pt x="558" y="495"/>
                    </a:lnTo>
                    <a:lnTo>
                      <a:pt x="548" y="495"/>
                    </a:lnTo>
                    <a:lnTo>
                      <a:pt x="538" y="495"/>
                    </a:lnTo>
                    <a:lnTo>
                      <a:pt x="527" y="495"/>
                    </a:lnTo>
                    <a:lnTo>
                      <a:pt x="517" y="495"/>
                    </a:lnTo>
                    <a:lnTo>
                      <a:pt x="507" y="495"/>
                    </a:lnTo>
                    <a:lnTo>
                      <a:pt x="507" y="485"/>
                    </a:lnTo>
                    <a:lnTo>
                      <a:pt x="496" y="485"/>
                    </a:lnTo>
                    <a:lnTo>
                      <a:pt x="486" y="485"/>
                    </a:lnTo>
                    <a:lnTo>
                      <a:pt x="476" y="485"/>
                    </a:lnTo>
                    <a:lnTo>
                      <a:pt x="465" y="485"/>
                    </a:lnTo>
                    <a:lnTo>
                      <a:pt x="465" y="475"/>
                    </a:lnTo>
                    <a:lnTo>
                      <a:pt x="455" y="475"/>
                    </a:lnTo>
                    <a:lnTo>
                      <a:pt x="445" y="475"/>
                    </a:lnTo>
                    <a:lnTo>
                      <a:pt x="434" y="464"/>
                    </a:lnTo>
                    <a:lnTo>
                      <a:pt x="424" y="464"/>
                    </a:lnTo>
                    <a:lnTo>
                      <a:pt x="414" y="454"/>
                    </a:lnTo>
                    <a:lnTo>
                      <a:pt x="403" y="454"/>
                    </a:lnTo>
                    <a:lnTo>
                      <a:pt x="403" y="444"/>
                    </a:lnTo>
                    <a:lnTo>
                      <a:pt x="403" y="433"/>
                    </a:lnTo>
                    <a:lnTo>
                      <a:pt x="403" y="423"/>
                    </a:lnTo>
                    <a:lnTo>
                      <a:pt x="403" y="413"/>
                    </a:lnTo>
                    <a:lnTo>
                      <a:pt x="414" y="413"/>
                    </a:lnTo>
                    <a:lnTo>
                      <a:pt x="414" y="402"/>
                    </a:lnTo>
                    <a:lnTo>
                      <a:pt x="424" y="402"/>
                    </a:lnTo>
                    <a:lnTo>
                      <a:pt x="424" y="392"/>
                    </a:lnTo>
                    <a:lnTo>
                      <a:pt x="434" y="392"/>
                    </a:lnTo>
                    <a:lnTo>
                      <a:pt x="434" y="382"/>
                    </a:lnTo>
                    <a:lnTo>
                      <a:pt x="445" y="382"/>
                    </a:lnTo>
                    <a:lnTo>
                      <a:pt x="455" y="371"/>
                    </a:lnTo>
                    <a:lnTo>
                      <a:pt x="465" y="371"/>
                    </a:lnTo>
                    <a:lnTo>
                      <a:pt x="465" y="361"/>
                    </a:lnTo>
                    <a:lnTo>
                      <a:pt x="465" y="351"/>
                    </a:lnTo>
                    <a:lnTo>
                      <a:pt x="455" y="351"/>
                    </a:lnTo>
                    <a:lnTo>
                      <a:pt x="455" y="341"/>
                    </a:lnTo>
                    <a:lnTo>
                      <a:pt x="445" y="341"/>
                    </a:lnTo>
                    <a:lnTo>
                      <a:pt x="434" y="341"/>
                    </a:lnTo>
                    <a:lnTo>
                      <a:pt x="424" y="341"/>
                    </a:lnTo>
                    <a:lnTo>
                      <a:pt x="414" y="341"/>
                    </a:lnTo>
                    <a:lnTo>
                      <a:pt x="403" y="341"/>
                    </a:lnTo>
                    <a:lnTo>
                      <a:pt x="393" y="341"/>
                    </a:lnTo>
                    <a:lnTo>
                      <a:pt x="393" y="330"/>
                    </a:lnTo>
                    <a:lnTo>
                      <a:pt x="383" y="330"/>
                    </a:lnTo>
                    <a:lnTo>
                      <a:pt x="372" y="330"/>
                    </a:lnTo>
                    <a:lnTo>
                      <a:pt x="372" y="320"/>
                    </a:lnTo>
                    <a:lnTo>
                      <a:pt x="362" y="320"/>
                    </a:lnTo>
                    <a:lnTo>
                      <a:pt x="362" y="310"/>
                    </a:lnTo>
                    <a:lnTo>
                      <a:pt x="352" y="299"/>
                    </a:lnTo>
                    <a:lnTo>
                      <a:pt x="352" y="289"/>
                    </a:lnTo>
                    <a:lnTo>
                      <a:pt x="352" y="279"/>
                    </a:lnTo>
                    <a:lnTo>
                      <a:pt x="352" y="268"/>
                    </a:lnTo>
                    <a:lnTo>
                      <a:pt x="352" y="258"/>
                    </a:lnTo>
                    <a:lnTo>
                      <a:pt x="352" y="248"/>
                    </a:lnTo>
                    <a:lnTo>
                      <a:pt x="341" y="248"/>
                    </a:lnTo>
                    <a:lnTo>
                      <a:pt x="341" y="237"/>
                    </a:lnTo>
                    <a:lnTo>
                      <a:pt x="331" y="237"/>
                    </a:lnTo>
                    <a:lnTo>
                      <a:pt x="321" y="237"/>
                    </a:lnTo>
                    <a:lnTo>
                      <a:pt x="310" y="237"/>
                    </a:lnTo>
                    <a:lnTo>
                      <a:pt x="300" y="237"/>
                    </a:lnTo>
                    <a:lnTo>
                      <a:pt x="290" y="237"/>
                    </a:lnTo>
                    <a:lnTo>
                      <a:pt x="279" y="227"/>
                    </a:lnTo>
                    <a:lnTo>
                      <a:pt x="269" y="227"/>
                    </a:lnTo>
                    <a:lnTo>
                      <a:pt x="259" y="217"/>
                    </a:lnTo>
                    <a:lnTo>
                      <a:pt x="248" y="217"/>
                    </a:lnTo>
                    <a:lnTo>
                      <a:pt x="248" y="206"/>
                    </a:lnTo>
                    <a:lnTo>
                      <a:pt x="238" y="206"/>
                    </a:lnTo>
                    <a:lnTo>
                      <a:pt x="238" y="196"/>
                    </a:lnTo>
                    <a:lnTo>
                      <a:pt x="228" y="196"/>
                    </a:lnTo>
                    <a:lnTo>
                      <a:pt x="228" y="186"/>
                    </a:lnTo>
                    <a:lnTo>
                      <a:pt x="217" y="186"/>
                    </a:lnTo>
                    <a:lnTo>
                      <a:pt x="217" y="176"/>
                    </a:lnTo>
                    <a:lnTo>
                      <a:pt x="207" y="176"/>
                    </a:lnTo>
                    <a:lnTo>
                      <a:pt x="207" y="165"/>
                    </a:lnTo>
                    <a:lnTo>
                      <a:pt x="207" y="155"/>
                    </a:lnTo>
                    <a:lnTo>
                      <a:pt x="197" y="155"/>
                    </a:lnTo>
                    <a:lnTo>
                      <a:pt x="197" y="145"/>
                    </a:lnTo>
                    <a:lnTo>
                      <a:pt x="186" y="145"/>
                    </a:lnTo>
                    <a:lnTo>
                      <a:pt x="176" y="145"/>
                    </a:lnTo>
                    <a:lnTo>
                      <a:pt x="166" y="145"/>
                    </a:lnTo>
                    <a:lnTo>
                      <a:pt x="155" y="145"/>
                    </a:lnTo>
                    <a:lnTo>
                      <a:pt x="145" y="145"/>
                    </a:lnTo>
                    <a:lnTo>
                      <a:pt x="145" y="134"/>
                    </a:lnTo>
                    <a:lnTo>
                      <a:pt x="145" y="124"/>
                    </a:lnTo>
                    <a:lnTo>
                      <a:pt x="135" y="124"/>
                    </a:lnTo>
                    <a:lnTo>
                      <a:pt x="135" y="114"/>
                    </a:lnTo>
                    <a:lnTo>
                      <a:pt x="124" y="114"/>
                    </a:lnTo>
                    <a:lnTo>
                      <a:pt x="114" y="114"/>
                    </a:lnTo>
                    <a:lnTo>
                      <a:pt x="104" y="114"/>
                    </a:lnTo>
                    <a:lnTo>
                      <a:pt x="104" y="103"/>
                    </a:lnTo>
                    <a:lnTo>
                      <a:pt x="93" y="103"/>
                    </a:lnTo>
                    <a:lnTo>
                      <a:pt x="83" y="103"/>
                    </a:lnTo>
                    <a:lnTo>
                      <a:pt x="83" y="93"/>
                    </a:lnTo>
                    <a:lnTo>
                      <a:pt x="73" y="93"/>
                    </a:lnTo>
                    <a:lnTo>
                      <a:pt x="62" y="93"/>
                    </a:lnTo>
                    <a:lnTo>
                      <a:pt x="62" y="83"/>
                    </a:lnTo>
                    <a:lnTo>
                      <a:pt x="52" y="83"/>
                    </a:lnTo>
                    <a:lnTo>
                      <a:pt x="52" y="72"/>
                    </a:lnTo>
                    <a:lnTo>
                      <a:pt x="42" y="72"/>
                    </a:lnTo>
                    <a:lnTo>
                      <a:pt x="42" y="62"/>
                    </a:lnTo>
                    <a:lnTo>
                      <a:pt x="42" y="52"/>
                    </a:lnTo>
                    <a:lnTo>
                      <a:pt x="31" y="52"/>
                    </a:lnTo>
                    <a:lnTo>
                      <a:pt x="31" y="41"/>
                    </a:lnTo>
                    <a:lnTo>
                      <a:pt x="21" y="41"/>
                    </a:lnTo>
                    <a:lnTo>
                      <a:pt x="21" y="31"/>
                    </a:lnTo>
                    <a:lnTo>
                      <a:pt x="11" y="31"/>
                    </a:lnTo>
                    <a:lnTo>
                      <a:pt x="11" y="21"/>
                    </a:lnTo>
                    <a:lnTo>
                      <a:pt x="0" y="21"/>
                    </a:lnTo>
                    <a:close/>
                  </a:path>
                </a:pathLst>
              </a:custGeom>
              <a:solidFill>
                <a:srgbClr val="FF9966"/>
              </a:solidFill>
              <a:ln w="9525">
                <a:noFill/>
                <a:round/>
                <a:headEnd/>
                <a:tailEnd/>
              </a:ln>
            </p:spPr>
            <p:txBody>
              <a:bodyPr/>
              <a:lstStyle/>
              <a:p>
                <a:endParaRPr lang="en-US"/>
              </a:p>
            </p:txBody>
          </p:sp>
          <p:sp>
            <p:nvSpPr>
              <p:cNvPr id="17507" name="Freeform 12"/>
              <p:cNvSpPr>
                <a:spLocks/>
              </p:cNvSpPr>
              <p:nvPr/>
            </p:nvSpPr>
            <p:spPr bwMode="auto">
              <a:xfrm>
                <a:off x="1024" y="2475"/>
                <a:ext cx="951" cy="495"/>
              </a:xfrm>
              <a:custGeom>
                <a:avLst/>
                <a:gdLst>
                  <a:gd name="T0" fmla="*/ 42 w 951"/>
                  <a:gd name="T1" fmla="*/ 31 h 495"/>
                  <a:gd name="T2" fmla="*/ 83 w 951"/>
                  <a:gd name="T3" fmla="*/ 21 h 495"/>
                  <a:gd name="T4" fmla="*/ 124 w 951"/>
                  <a:gd name="T5" fmla="*/ 11 h 495"/>
                  <a:gd name="T6" fmla="*/ 155 w 951"/>
                  <a:gd name="T7" fmla="*/ 11 h 495"/>
                  <a:gd name="T8" fmla="*/ 186 w 951"/>
                  <a:gd name="T9" fmla="*/ 31 h 495"/>
                  <a:gd name="T10" fmla="*/ 217 w 951"/>
                  <a:gd name="T11" fmla="*/ 52 h 495"/>
                  <a:gd name="T12" fmla="*/ 248 w 951"/>
                  <a:gd name="T13" fmla="*/ 52 h 495"/>
                  <a:gd name="T14" fmla="*/ 269 w 951"/>
                  <a:gd name="T15" fmla="*/ 83 h 495"/>
                  <a:gd name="T16" fmla="*/ 300 w 951"/>
                  <a:gd name="T17" fmla="*/ 83 h 495"/>
                  <a:gd name="T18" fmla="*/ 321 w 951"/>
                  <a:gd name="T19" fmla="*/ 124 h 495"/>
                  <a:gd name="T20" fmla="*/ 362 w 951"/>
                  <a:gd name="T21" fmla="*/ 124 h 495"/>
                  <a:gd name="T22" fmla="*/ 403 w 951"/>
                  <a:gd name="T23" fmla="*/ 134 h 495"/>
                  <a:gd name="T24" fmla="*/ 434 w 951"/>
                  <a:gd name="T25" fmla="*/ 114 h 495"/>
                  <a:gd name="T26" fmla="*/ 476 w 951"/>
                  <a:gd name="T27" fmla="*/ 124 h 495"/>
                  <a:gd name="T28" fmla="*/ 517 w 951"/>
                  <a:gd name="T29" fmla="*/ 134 h 495"/>
                  <a:gd name="T30" fmla="*/ 558 w 951"/>
                  <a:gd name="T31" fmla="*/ 145 h 495"/>
                  <a:gd name="T32" fmla="*/ 600 w 951"/>
                  <a:gd name="T33" fmla="*/ 155 h 495"/>
                  <a:gd name="T34" fmla="*/ 620 w 951"/>
                  <a:gd name="T35" fmla="*/ 155 h 495"/>
                  <a:gd name="T36" fmla="*/ 631 w 951"/>
                  <a:gd name="T37" fmla="*/ 176 h 495"/>
                  <a:gd name="T38" fmla="*/ 600 w 951"/>
                  <a:gd name="T39" fmla="*/ 196 h 495"/>
                  <a:gd name="T40" fmla="*/ 610 w 951"/>
                  <a:gd name="T41" fmla="*/ 237 h 495"/>
                  <a:gd name="T42" fmla="*/ 651 w 951"/>
                  <a:gd name="T43" fmla="*/ 248 h 495"/>
                  <a:gd name="T44" fmla="*/ 682 w 951"/>
                  <a:gd name="T45" fmla="*/ 268 h 495"/>
                  <a:gd name="T46" fmla="*/ 703 w 951"/>
                  <a:gd name="T47" fmla="*/ 299 h 495"/>
                  <a:gd name="T48" fmla="*/ 734 w 951"/>
                  <a:gd name="T49" fmla="*/ 299 h 495"/>
                  <a:gd name="T50" fmla="*/ 765 w 951"/>
                  <a:gd name="T51" fmla="*/ 299 h 495"/>
                  <a:gd name="T52" fmla="*/ 806 w 951"/>
                  <a:gd name="T53" fmla="*/ 310 h 495"/>
                  <a:gd name="T54" fmla="*/ 848 w 951"/>
                  <a:gd name="T55" fmla="*/ 320 h 495"/>
                  <a:gd name="T56" fmla="*/ 899 w 951"/>
                  <a:gd name="T57" fmla="*/ 330 h 495"/>
                  <a:gd name="T58" fmla="*/ 930 w 951"/>
                  <a:gd name="T59" fmla="*/ 351 h 495"/>
                  <a:gd name="T60" fmla="*/ 951 w 951"/>
                  <a:gd name="T61" fmla="*/ 382 h 495"/>
                  <a:gd name="T62" fmla="*/ 920 w 951"/>
                  <a:gd name="T63" fmla="*/ 402 h 495"/>
                  <a:gd name="T64" fmla="*/ 868 w 951"/>
                  <a:gd name="T65" fmla="*/ 402 h 495"/>
                  <a:gd name="T66" fmla="*/ 817 w 951"/>
                  <a:gd name="T67" fmla="*/ 392 h 495"/>
                  <a:gd name="T68" fmla="*/ 775 w 951"/>
                  <a:gd name="T69" fmla="*/ 402 h 495"/>
                  <a:gd name="T70" fmla="*/ 755 w 951"/>
                  <a:gd name="T71" fmla="*/ 444 h 495"/>
                  <a:gd name="T72" fmla="*/ 703 w 951"/>
                  <a:gd name="T73" fmla="*/ 444 h 495"/>
                  <a:gd name="T74" fmla="*/ 662 w 951"/>
                  <a:gd name="T75" fmla="*/ 464 h 495"/>
                  <a:gd name="T76" fmla="*/ 631 w 951"/>
                  <a:gd name="T77" fmla="*/ 485 h 495"/>
                  <a:gd name="T78" fmla="*/ 600 w 951"/>
                  <a:gd name="T79" fmla="*/ 485 h 495"/>
                  <a:gd name="T80" fmla="*/ 548 w 951"/>
                  <a:gd name="T81" fmla="*/ 495 h 495"/>
                  <a:gd name="T82" fmla="*/ 507 w 951"/>
                  <a:gd name="T83" fmla="*/ 485 h 495"/>
                  <a:gd name="T84" fmla="*/ 465 w 951"/>
                  <a:gd name="T85" fmla="*/ 475 h 495"/>
                  <a:gd name="T86" fmla="*/ 414 w 951"/>
                  <a:gd name="T87" fmla="*/ 454 h 495"/>
                  <a:gd name="T88" fmla="*/ 403 w 951"/>
                  <a:gd name="T89" fmla="*/ 413 h 495"/>
                  <a:gd name="T90" fmla="*/ 434 w 951"/>
                  <a:gd name="T91" fmla="*/ 392 h 495"/>
                  <a:gd name="T92" fmla="*/ 465 w 951"/>
                  <a:gd name="T93" fmla="*/ 361 h 495"/>
                  <a:gd name="T94" fmla="*/ 434 w 951"/>
                  <a:gd name="T95" fmla="*/ 341 h 495"/>
                  <a:gd name="T96" fmla="*/ 393 w 951"/>
                  <a:gd name="T97" fmla="*/ 330 h 495"/>
                  <a:gd name="T98" fmla="*/ 362 w 951"/>
                  <a:gd name="T99" fmla="*/ 310 h 495"/>
                  <a:gd name="T100" fmla="*/ 352 w 951"/>
                  <a:gd name="T101" fmla="*/ 258 h 495"/>
                  <a:gd name="T102" fmla="*/ 321 w 951"/>
                  <a:gd name="T103" fmla="*/ 237 h 495"/>
                  <a:gd name="T104" fmla="*/ 269 w 951"/>
                  <a:gd name="T105" fmla="*/ 227 h 495"/>
                  <a:gd name="T106" fmla="*/ 238 w 951"/>
                  <a:gd name="T107" fmla="*/ 196 h 495"/>
                  <a:gd name="T108" fmla="*/ 207 w 951"/>
                  <a:gd name="T109" fmla="*/ 176 h 495"/>
                  <a:gd name="T110" fmla="*/ 186 w 951"/>
                  <a:gd name="T111" fmla="*/ 145 h 495"/>
                  <a:gd name="T112" fmla="*/ 145 w 951"/>
                  <a:gd name="T113" fmla="*/ 134 h 495"/>
                  <a:gd name="T114" fmla="*/ 114 w 951"/>
                  <a:gd name="T115" fmla="*/ 114 h 495"/>
                  <a:gd name="T116" fmla="*/ 83 w 951"/>
                  <a:gd name="T117" fmla="*/ 93 h 495"/>
                  <a:gd name="T118" fmla="*/ 52 w 951"/>
                  <a:gd name="T119" fmla="*/ 72 h 495"/>
                  <a:gd name="T120" fmla="*/ 31 w 951"/>
                  <a:gd name="T121" fmla="*/ 41 h 495"/>
                  <a:gd name="T122" fmla="*/ 0 w 951"/>
                  <a:gd name="T123" fmla="*/ 21 h 4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51"/>
                  <a:gd name="T187" fmla="*/ 0 h 495"/>
                  <a:gd name="T188" fmla="*/ 951 w 951"/>
                  <a:gd name="T189" fmla="*/ 495 h 4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51" h="495">
                    <a:moveTo>
                      <a:pt x="0" y="21"/>
                    </a:moveTo>
                    <a:lnTo>
                      <a:pt x="11" y="21"/>
                    </a:lnTo>
                    <a:lnTo>
                      <a:pt x="21" y="21"/>
                    </a:lnTo>
                    <a:lnTo>
                      <a:pt x="31" y="21"/>
                    </a:lnTo>
                    <a:lnTo>
                      <a:pt x="42" y="31"/>
                    </a:lnTo>
                    <a:lnTo>
                      <a:pt x="52" y="31"/>
                    </a:lnTo>
                    <a:lnTo>
                      <a:pt x="52" y="21"/>
                    </a:lnTo>
                    <a:lnTo>
                      <a:pt x="62" y="21"/>
                    </a:lnTo>
                    <a:lnTo>
                      <a:pt x="73" y="21"/>
                    </a:lnTo>
                    <a:lnTo>
                      <a:pt x="83" y="21"/>
                    </a:lnTo>
                    <a:lnTo>
                      <a:pt x="83" y="11"/>
                    </a:lnTo>
                    <a:lnTo>
                      <a:pt x="93" y="11"/>
                    </a:lnTo>
                    <a:lnTo>
                      <a:pt x="104" y="11"/>
                    </a:lnTo>
                    <a:lnTo>
                      <a:pt x="114" y="11"/>
                    </a:lnTo>
                    <a:lnTo>
                      <a:pt x="124" y="11"/>
                    </a:lnTo>
                    <a:lnTo>
                      <a:pt x="124" y="0"/>
                    </a:lnTo>
                    <a:lnTo>
                      <a:pt x="135" y="0"/>
                    </a:lnTo>
                    <a:lnTo>
                      <a:pt x="135" y="11"/>
                    </a:lnTo>
                    <a:lnTo>
                      <a:pt x="145" y="11"/>
                    </a:lnTo>
                    <a:lnTo>
                      <a:pt x="155" y="11"/>
                    </a:lnTo>
                    <a:lnTo>
                      <a:pt x="155" y="21"/>
                    </a:lnTo>
                    <a:lnTo>
                      <a:pt x="166" y="21"/>
                    </a:lnTo>
                    <a:lnTo>
                      <a:pt x="166" y="31"/>
                    </a:lnTo>
                    <a:lnTo>
                      <a:pt x="176" y="31"/>
                    </a:lnTo>
                    <a:lnTo>
                      <a:pt x="186" y="31"/>
                    </a:lnTo>
                    <a:lnTo>
                      <a:pt x="186" y="41"/>
                    </a:lnTo>
                    <a:lnTo>
                      <a:pt x="197" y="41"/>
                    </a:lnTo>
                    <a:lnTo>
                      <a:pt x="197" y="52"/>
                    </a:lnTo>
                    <a:lnTo>
                      <a:pt x="207" y="52"/>
                    </a:lnTo>
                    <a:lnTo>
                      <a:pt x="217" y="52"/>
                    </a:lnTo>
                    <a:lnTo>
                      <a:pt x="217" y="62"/>
                    </a:lnTo>
                    <a:lnTo>
                      <a:pt x="228" y="62"/>
                    </a:lnTo>
                    <a:lnTo>
                      <a:pt x="238" y="62"/>
                    </a:lnTo>
                    <a:lnTo>
                      <a:pt x="238" y="52"/>
                    </a:lnTo>
                    <a:lnTo>
                      <a:pt x="248" y="52"/>
                    </a:lnTo>
                    <a:lnTo>
                      <a:pt x="248" y="62"/>
                    </a:lnTo>
                    <a:lnTo>
                      <a:pt x="248" y="72"/>
                    </a:lnTo>
                    <a:lnTo>
                      <a:pt x="259" y="72"/>
                    </a:lnTo>
                    <a:lnTo>
                      <a:pt x="259" y="83"/>
                    </a:lnTo>
                    <a:lnTo>
                      <a:pt x="269" y="83"/>
                    </a:lnTo>
                    <a:lnTo>
                      <a:pt x="279" y="83"/>
                    </a:lnTo>
                    <a:lnTo>
                      <a:pt x="279" y="93"/>
                    </a:lnTo>
                    <a:lnTo>
                      <a:pt x="290" y="93"/>
                    </a:lnTo>
                    <a:lnTo>
                      <a:pt x="300" y="93"/>
                    </a:lnTo>
                    <a:lnTo>
                      <a:pt x="300" y="83"/>
                    </a:lnTo>
                    <a:lnTo>
                      <a:pt x="310" y="83"/>
                    </a:lnTo>
                    <a:lnTo>
                      <a:pt x="310" y="93"/>
                    </a:lnTo>
                    <a:lnTo>
                      <a:pt x="310" y="103"/>
                    </a:lnTo>
                    <a:lnTo>
                      <a:pt x="310" y="114"/>
                    </a:lnTo>
                    <a:lnTo>
                      <a:pt x="321" y="124"/>
                    </a:lnTo>
                    <a:lnTo>
                      <a:pt x="331" y="124"/>
                    </a:lnTo>
                    <a:lnTo>
                      <a:pt x="341" y="114"/>
                    </a:lnTo>
                    <a:lnTo>
                      <a:pt x="341" y="124"/>
                    </a:lnTo>
                    <a:lnTo>
                      <a:pt x="352" y="124"/>
                    </a:lnTo>
                    <a:lnTo>
                      <a:pt x="362" y="124"/>
                    </a:lnTo>
                    <a:lnTo>
                      <a:pt x="362" y="134"/>
                    </a:lnTo>
                    <a:lnTo>
                      <a:pt x="372" y="134"/>
                    </a:lnTo>
                    <a:lnTo>
                      <a:pt x="383" y="134"/>
                    </a:lnTo>
                    <a:lnTo>
                      <a:pt x="393" y="134"/>
                    </a:lnTo>
                    <a:lnTo>
                      <a:pt x="403" y="134"/>
                    </a:lnTo>
                    <a:lnTo>
                      <a:pt x="414" y="134"/>
                    </a:lnTo>
                    <a:lnTo>
                      <a:pt x="424" y="134"/>
                    </a:lnTo>
                    <a:lnTo>
                      <a:pt x="424" y="124"/>
                    </a:lnTo>
                    <a:lnTo>
                      <a:pt x="434" y="124"/>
                    </a:lnTo>
                    <a:lnTo>
                      <a:pt x="434" y="114"/>
                    </a:lnTo>
                    <a:lnTo>
                      <a:pt x="445" y="114"/>
                    </a:lnTo>
                    <a:lnTo>
                      <a:pt x="455" y="114"/>
                    </a:lnTo>
                    <a:lnTo>
                      <a:pt x="455" y="124"/>
                    </a:lnTo>
                    <a:lnTo>
                      <a:pt x="465" y="124"/>
                    </a:lnTo>
                    <a:lnTo>
                      <a:pt x="476" y="124"/>
                    </a:lnTo>
                    <a:lnTo>
                      <a:pt x="486" y="124"/>
                    </a:lnTo>
                    <a:lnTo>
                      <a:pt x="486" y="134"/>
                    </a:lnTo>
                    <a:lnTo>
                      <a:pt x="496" y="134"/>
                    </a:lnTo>
                    <a:lnTo>
                      <a:pt x="507" y="134"/>
                    </a:lnTo>
                    <a:lnTo>
                      <a:pt x="517" y="134"/>
                    </a:lnTo>
                    <a:lnTo>
                      <a:pt x="517" y="145"/>
                    </a:lnTo>
                    <a:lnTo>
                      <a:pt x="527" y="145"/>
                    </a:lnTo>
                    <a:lnTo>
                      <a:pt x="538" y="145"/>
                    </a:lnTo>
                    <a:lnTo>
                      <a:pt x="548" y="145"/>
                    </a:lnTo>
                    <a:lnTo>
                      <a:pt x="558" y="145"/>
                    </a:lnTo>
                    <a:lnTo>
                      <a:pt x="569" y="145"/>
                    </a:lnTo>
                    <a:lnTo>
                      <a:pt x="579" y="145"/>
                    </a:lnTo>
                    <a:lnTo>
                      <a:pt x="589" y="145"/>
                    </a:lnTo>
                    <a:lnTo>
                      <a:pt x="589" y="155"/>
                    </a:lnTo>
                    <a:lnTo>
                      <a:pt x="600" y="155"/>
                    </a:lnTo>
                    <a:lnTo>
                      <a:pt x="610" y="155"/>
                    </a:lnTo>
                    <a:lnTo>
                      <a:pt x="610" y="145"/>
                    </a:lnTo>
                    <a:lnTo>
                      <a:pt x="620" y="155"/>
                    </a:lnTo>
                    <a:lnTo>
                      <a:pt x="620" y="145"/>
                    </a:lnTo>
                    <a:lnTo>
                      <a:pt x="620" y="155"/>
                    </a:lnTo>
                    <a:lnTo>
                      <a:pt x="631" y="155"/>
                    </a:lnTo>
                    <a:lnTo>
                      <a:pt x="631" y="165"/>
                    </a:lnTo>
                    <a:lnTo>
                      <a:pt x="641" y="165"/>
                    </a:lnTo>
                    <a:lnTo>
                      <a:pt x="631" y="165"/>
                    </a:lnTo>
                    <a:lnTo>
                      <a:pt x="631" y="176"/>
                    </a:lnTo>
                    <a:lnTo>
                      <a:pt x="631" y="186"/>
                    </a:lnTo>
                    <a:lnTo>
                      <a:pt x="620" y="186"/>
                    </a:lnTo>
                    <a:lnTo>
                      <a:pt x="610" y="186"/>
                    </a:lnTo>
                    <a:lnTo>
                      <a:pt x="610" y="196"/>
                    </a:lnTo>
                    <a:lnTo>
                      <a:pt x="600" y="196"/>
                    </a:lnTo>
                    <a:lnTo>
                      <a:pt x="600" y="206"/>
                    </a:lnTo>
                    <a:lnTo>
                      <a:pt x="600" y="217"/>
                    </a:lnTo>
                    <a:lnTo>
                      <a:pt x="600" y="227"/>
                    </a:lnTo>
                    <a:lnTo>
                      <a:pt x="610" y="227"/>
                    </a:lnTo>
                    <a:lnTo>
                      <a:pt x="610" y="237"/>
                    </a:lnTo>
                    <a:lnTo>
                      <a:pt x="620" y="237"/>
                    </a:lnTo>
                    <a:lnTo>
                      <a:pt x="620" y="248"/>
                    </a:lnTo>
                    <a:lnTo>
                      <a:pt x="631" y="248"/>
                    </a:lnTo>
                    <a:lnTo>
                      <a:pt x="641" y="248"/>
                    </a:lnTo>
                    <a:lnTo>
                      <a:pt x="651" y="248"/>
                    </a:lnTo>
                    <a:lnTo>
                      <a:pt x="651" y="258"/>
                    </a:lnTo>
                    <a:lnTo>
                      <a:pt x="662" y="258"/>
                    </a:lnTo>
                    <a:lnTo>
                      <a:pt x="672" y="258"/>
                    </a:lnTo>
                    <a:lnTo>
                      <a:pt x="672" y="268"/>
                    </a:lnTo>
                    <a:lnTo>
                      <a:pt x="682" y="268"/>
                    </a:lnTo>
                    <a:lnTo>
                      <a:pt x="682" y="279"/>
                    </a:lnTo>
                    <a:lnTo>
                      <a:pt x="693" y="279"/>
                    </a:lnTo>
                    <a:lnTo>
                      <a:pt x="693" y="289"/>
                    </a:lnTo>
                    <a:lnTo>
                      <a:pt x="703" y="289"/>
                    </a:lnTo>
                    <a:lnTo>
                      <a:pt x="703" y="299"/>
                    </a:lnTo>
                    <a:lnTo>
                      <a:pt x="713" y="299"/>
                    </a:lnTo>
                    <a:lnTo>
                      <a:pt x="713" y="310"/>
                    </a:lnTo>
                    <a:lnTo>
                      <a:pt x="724" y="310"/>
                    </a:lnTo>
                    <a:lnTo>
                      <a:pt x="724" y="299"/>
                    </a:lnTo>
                    <a:lnTo>
                      <a:pt x="734" y="299"/>
                    </a:lnTo>
                    <a:lnTo>
                      <a:pt x="734" y="289"/>
                    </a:lnTo>
                    <a:lnTo>
                      <a:pt x="744" y="289"/>
                    </a:lnTo>
                    <a:lnTo>
                      <a:pt x="755" y="289"/>
                    </a:lnTo>
                    <a:lnTo>
                      <a:pt x="765" y="289"/>
                    </a:lnTo>
                    <a:lnTo>
                      <a:pt x="765" y="299"/>
                    </a:lnTo>
                    <a:lnTo>
                      <a:pt x="775" y="299"/>
                    </a:lnTo>
                    <a:lnTo>
                      <a:pt x="786" y="299"/>
                    </a:lnTo>
                    <a:lnTo>
                      <a:pt x="796" y="299"/>
                    </a:lnTo>
                    <a:lnTo>
                      <a:pt x="796" y="310"/>
                    </a:lnTo>
                    <a:lnTo>
                      <a:pt x="806" y="310"/>
                    </a:lnTo>
                    <a:lnTo>
                      <a:pt x="817" y="310"/>
                    </a:lnTo>
                    <a:lnTo>
                      <a:pt x="827" y="310"/>
                    </a:lnTo>
                    <a:lnTo>
                      <a:pt x="837" y="310"/>
                    </a:lnTo>
                    <a:lnTo>
                      <a:pt x="837" y="320"/>
                    </a:lnTo>
                    <a:lnTo>
                      <a:pt x="848" y="320"/>
                    </a:lnTo>
                    <a:lnTo>
                      <a:pt x="858" y="320"/>
                    </a:lnTo>
                    <a:lnTo>
                      <a:pt x="868" y="320"/>
                    </a:lnTo>
                    <a:lnTo>
                      <a:pt x="879" y="330"/>
                    </a:lnTo>
                    <a:lnTo>
                      <a:pt x="889" y="330"/>
                    </a:lnTo>
                    <a:lnTo>
                      <a:pt x="899" y="330"/>
                    </a:lnTo>
                    <a:lnTo>
                      <a:pt x="899" y="341"/>
                    </a:lnTo>
                    <a:lnTo>
                      <a:pt x="910" y="341"/>
                    </a:lnTo>
                    <a:lnTo>
                      <a:pt x="920" y="341"/>
                    </a:lnTo>
                    <a:lnTo>
                      <a:pt x="920" y="351"/>
                    </a:lnTo>
                    <a:lnTo>
                      <a:pt x="930" y="351"/>
                    </a:lnTo>
                    <a:lnTo>
                      <a:pt x="930" y="361"/>
                    </a:lnTo>
                    <a:lnTo>
                      <a:pt x="941" y="361"/>
                    </a:lnTo>
                    <a:lnTo>
                      <a:pt x="941" y="371"/>
                    </a:lnTo>
                    <a:lnTo>
                      <a:pt x="951" y="371"/>
                    </a:lnTo>
                    <a:lnTo>
                      <a:pt x="951" y="382"/>
                    </a:lnTo>
                    <a:lnTo>
                      <a:pt x="951" y="392"/>
                    </a:lnTo>
                    <a:lnTo>
                      <a:pt x="941" y="392"/>
                    </a:lnTo>
                    <a:lnTo>
                      <a:pt x="941" y="402"/>
                    </a:lnTo>
                    <a:lnTo>
                      <a:pt x="930" y="402"/>
                    </a:lnTo>
                    <a:lnTo>
                      <a:pt x="920" y="402"/>
                    </a:lnTo>
                    <a:lnTo>
                      <a:pt x="910" y="402"/>
                    </a:lnTo>
                    <a:lnTo>
                      <a:pt x="899" y="402"/>
                    </a:lnTo>
                    <a:lnTo>
                      <a:pt x="889" y="402"/>
                    </a:lnTo>
                    <a:lnTo>
                      <a:pt x="879" y="402"/>
                    </a:lnTo>
                    <a:lnTo>
                      <a:pt x="868" y="402"/>
                    </a:lnTo>
                    <a:lnTo>
                      <a:pt x="858" y="402"/>
                    </a:lnTo>
                    <a:lnTo>
                      <a:pt x="848" y="402"/>
                    </a:lnTo>
                    <a:lnTo>
                      <a:pt x="837" y="402"/>
                    </a:lnTo>
                    <a:lnTo>
                      <a:pt x="827" y="392"/>
                    </a:lnTo>
                    <a:lnTo>
                      <a:pt x="817" y="392"/>
                    </a:lnTo>
                    <a:lnTo>
                      <a:pt x="806" y="392"/>
                    </a:lnTo>
                    <a:lnTo>
                      <a:pt x="796" y="392"/>
                    </a:lnTo>
                    <a:lnTo>
                      <a:pt x="786" y="392"/>
                    </a:lnTo>
                    <a:lnTo>
                      <a:pt x="786" y="402"/>
                    </a:lnTo>
                    <a:lnTo>
                      <a:pt x="775" y="402"/>
                    </a:lnTo>
                    <a:lnTo>
                      <a:pt x="775" y="413"/>
                    </a:lnTo>
                    <a:lnTo>
                      <a:pt x="765" y="423"/>
                    </a:lnTo>
                    <a:lnTo>
                      <a:pt x="765" y="433"/>
                    </a:lnTo>
                    <a:lnTo>
                      <a:pt x="755" y="433"/>
                    </a:lnTo>
                    <a:lnTo>
                      <a:pt x="755" y="444"/>
                    </a:lnTo>
                    <a:lnTo>
                      <a:pt x="744" y="444"/>
                    </a:lnTo>
                    <a:lnTo>
                      <a:pt x="734" y="444"/>
                    </a:lnTo>
                    <a:lnTo>
                      <a:pt x="724" y="444"/>
                    </a:lnTo>
                    <a:lnTo>
                      <a:pt x="713" y="444"/>
                    </a:lnTo>
                    <a:lnTo>
                      <a:pt x="703" y="444"/>
                    </a:lnTo>
                    <a:lnTo>
                      <a:pt x="693" y="444"/>
                    </a:lnTo>
                    <a:lnTo>
                      <a:pt x="682" y="444"/>
                    </a:lnTo>
                    <a:lnTo>
                      <a:pt x="672" y="454"/>
                    </a:lnTo>
                    <a:lnTo>
                      <a:pt x="672" y="464"/>
                    </a:lnTo>
                    <a:lnTo>
                      <a:pt x="662" y="464"/>
                    </a:lnTo>
                    <a:lnTo>
                      <a:pt x="662" y="475"/>
                    </a:lnTo>
                    <a:lnTo>
                      <a:pt x="651" y="475"/>
                    </a:lnTo>
                    <a:lnTo>
                      <a:pt x="651" y="485"/>
                    </a:lnTo>
                    <a:lnTo>
                      <a:pt x="641" y="485"/>
                    </a:lnTo>
                    <a:lnTo>
                      <a:pt x="631" y="485"/>
                    </a:lnTo>
                    <a:lnTo>
                      <a:pt x="620" y="485"/>
                    </a:lnTo>
                    <a:lnTo>
                      <a:pt x="620" y="495"/>
                    </a:lnTo>
                    <a:lnTo>
                      <a:pt x="620" y="485"/>
                    </a:lnTo>
                    <a:lnTo>
                      <a:pt x="610" y="485"/>
                    </a:lnTo>
                    <a:lnTo>
                      <a:pt x="600" y="485"/>
                    </a:lnTo>
                    <a:lnTo>
                      <a:pt x="589" y="485"/>
                    </a:lnTo>
                    <a:lnTo>
                      <a:pt x="579" y="485"/>
                    </a:lnTo>
                    <a:lnTo>
                      <a:pt x="569" y="485"/>
                    </a:lnTo>
                    <a:lnTo>
                      <a:pt x="558" y="495"/>
                    </a:lnTo>
                    <a:lnTo>
                      <a:pt x="548" y="495"/>
                    </a:lnTo>
                    <a:lnTo>
                      <a:pt x="538" y="495"/>
                    </a:lnTo>
                    <a:lnTo>
                      <a:pt x="527" y="495"/>
                    </a:lnTo>
                    <a:lnTo>
                      <a:pt x="517" y="495"/>
                    </a:lnTo>
                    <a:lnTo>
                      <a:pt x="507" y="495"/>
                    </a:lnTo>
                    <a:lnTo>
                      <a:pt x="507" y="485"/>
                    </a:lnTo>
                    <a:lnTo>
                      <a:pt x="496" y="485"/>
                    </a:lnTo>
                    <a:lnTo>
                      <a:pt x="486" y="485"/>
                    </a:lnTo>
                    <a:lnTo>
                      <a:pt x="476" y="485"/>
                    </a:lnTo>
                    <a:lnTo>
                      <a:pt x="465" y="485"/>
                    </a:lnTo>
                    <a:lnTo>
                      <a:pt x="465" y="475"/>
                    </a:lnTo>
                    <a:lnTo>
                      <a:pt x="455" y="475"/>
                    </a:lnTo>
                    <a:lnTo>
                      <a:pt x="445" y="475"/>
                    </a:lnTo>
                    <a:lnTo>
                      <a:pt x="434" y="464"/>
                    </a:lnTo>
                    <a:lnTo>
                      <a:pt x="424" y="464"/>
                    </a:lnTo>
                    <a:lnTo>
                      <a:pt x="414" y="454"/>
                    </a:lnTo>
                    <a:lnTo>
                      <a:pt x="403" y="454"/>
                    </a:lnTo>
                    <a:lnTo>
                      <a:pt x="403" y="444"/>
                    </a:lnTo>
                    <a:lnTo>
                      <a:pt x="403" y="433"/>
                    </a:lnTo>
                    <a:lnTo>
                      <a:pt x="403" y="423"/>
                    </a:lnTo>
                    <a:lnTo>
                      <a:pt x="403" y="413"/>
                    </a:lnTo>
                    <a:lnTo>
                      <a:pt x="414" y="413"/>
                    </a:lnTo>
                    <a:lnTo>
                      <a:pt x="414" y="402"/>
                    </a:lnTo>
                    <a:lnTo>
                      <a:pt x="424" y="402"/>
                    </a:lnTo>
                    <a:lnTo>
                      <a:pt x="424" y="392"/>
                    </a:lnTo>
                    <a:lnTo>
                      <a:pt x="434" y="392"/>
                    </a:lnTo>
                    <a:lnTo>
                      <a:pt x="434" y="382"/>
                    </a:lnTo>
                    <a:lnTo>
                      <a:pt x="445" y="382"/>
                    </a:lnTo>
                    <a:lnTo>
                      <a:pt x="455" y="371"/>
                    </a:lnTo>
                    <a:lnTo>
                      <a:pt x="465" y="371"/>
                    </a:lnTo>
                    <a:lnTo>
                      <a:pt x="465" y="361"/>
                    </a:lnTo>
                    <a:lnTo>
                      <a:pt x="465" y="351"/>
                    </a:lnTo>
                    <a:lnTo>
                      <a:pt x="455" y="351"/>
                    </a:lnTo>
                    <a:lnTo>
                      <a:pt x="455" y="341"/>
                    </a:lnTo>
                    <a:lnTo>
                      <a:pt x="445" y="341"/>
                    </a:lnTo>
                    <a:lnTo>
                      <a:pt x="434" y="341"/>
                    </a:lnTo>
                    <a:lnTo>
                      <a:pt x="424" y="341"/>
                    </a:lnTo>
                    <a:lnTo>
                      <a:pt x="414" y="341"/>
                    </a:lnTo>
                    <a:lnTo>
                      <a:pt x="403" y="341"/>
                    </a:lnTo>
                    <a:lnTo>
                      <a:pt x="393" y="341"/>
                    </a:lnTo>
                    <a:lnTo>
                      <a:pt x="393" y="330"/>
                    </a:lnTo>
                    <a:lnTo>
                      <a:pt x="383" y="330"/>
                    </a:lnTo>
                    <a:lnTo>
                      <a:pt x="372" y="330"/>
                    </a:lnTo>
                    <a:lnTo>
                      <a:pt x="372" y="320"/>
                    </a:lnTo>
                    <a:lnTo>
                      <a:pt x="362" y="320"/>
                    </a:lnTo>
                    <a:lnTo>
                      <a:pt x="362" y="310"/>
                    </a:lnTo>
                    <a:lnTo>
                      <a:pt x="352" y="299"/>
                    </a:lnTo>
                    <a:lnTo>
                      <a:pt x="352" y="289"/>
                    </a:lnTo>
                    <a:lnTo>
                      <a:pt x="352" y="279"/>
                    </a:lnTo>
                    <a:lnTo>
                      <a:pt x="352" y="268"/>
                    </a:lnTo>
                    <a:lnTo>
                      <a:pt x="352" y="258"/>
                    </a:lnTo>
                    <a:lnTo>
                      <a:pt x="352" y="248"/>
                    </a:lnTo>
                    <a:lnTo>
                      <a:pt x="341" y="248"/>
                    </a:lnTo>
                    <a:lnTo>
                      <a:pt x="341" y="237"/>
                    </a:lnTo>
                    <a:lnTo>
                      <a:pt x="331" y="237"/>
                    </a:lnTo>
                    <a:lnTo>
                      <a:pt x="321" y="237"/>
                    </a:lnTo>
                    <a:lnTo>
                      <a:pt x="310" y="237"/>
                    </a:lnTo>
                    <a:lnTo>
                      <a:pt x="300" y="237"/>
                    </a:lnTo>
                    <a:lnTo>
                      <a:pt x="290" y="237"/>
                    </a:lnTo>
                    <a:lnTo>
                      <a:pt x="279" y="227"/>
                    </a:lnTo>
                    <a:lnTo>
                      <a:pt x="269" y="227"/>
                    </a:lnTo>
                    <a:lnTo>
                      <a:pt x="259" y="217"/>
                    </a:lnTo>
                    <a:lnTo>
                      <a:pt x="248" y="217"/>
                    </a:lnTo>
                    <a:lnTo>
                      <a:pt x="248" y="206"/>
                    </a:lnTo>
                    <a:lnTo>
                      <a:pt x="238" y="206"/>
                    </a:lnTo>
                    <a:lnTo>
                      <a:pt x="238" y="196"/>
                    </a:lnTo>
                    <a:lnTo>
                      <a:pt x="228" y="196"/>
                    </a:lnTo>
                    <a:lnTo>
                      <a:pt x="228" y="186"/>
                    </a:lnTo>
                    <a:lnTo>
                      <a:pt x="217" y="186"/>
                    </a:lnTo>
                    <a:lnTo>
                      <a:pt x="217" y="176"/>
                    </a:lnTo>
                    <a:lnTo>
                      <a:pt x="207" y="176"/>
                    </a:lnTo>
                    <a:lnTo>
                      <a:pt x="207" y="165"/>
                    </a:lnTo>
                    <a:lnTo>
                      <a:pt x="207" y="155"/>
                    </a:lnTo>
                    <a:lnTo>
                      <a:pt x="197" y="155"/>
                    </a:lnTo>
                    <a:lnTo>
                      <a:pt x="197" y="145"/>
                    </a:lnTo>
                    <a:lnTo>
                      <a:pt x="186" y="145"/>
                    </a:lnTo>
                    <a:lnTo>
                      <a:pt x="176" y="145"/>
                    </a:lnTo>
                    <a:lnTo>
                      <a:pt x="166" y="145"/>
                    </a:lnTo>
                    <a:lnTo>
                      <a:pt x="155" y="145"/>
                    </a:lnTo>
                    <a:lnTo>
                      <a:pt x="145" y="145"/>
                    </a:lnTo>
                    <a:lnTo>
                      <a:pt x="145" y="134"/>
                    </a:lnTo>
                    <a:lnTo>
                      <a:pt x="145" y="124"/>
                    </a:lnTo>
                    <a:lnTo>
                      <a:pt x="135" y="124"/>
                    </a:lnTo>
                    <a:lnTo>
                      <a:pt x="135" y="114"/>
                    </a:lnTo>
                    <a:lnTo>
                      <a:pt x="124" y="114"/>
                    </a:lnTo>
                    <a:lnTo>
                      <a:pt x="114" y="114"/>
                    </a:lnTo>
                    <a:lnTo>
                      <a:pt x="104" y="114"/>
                    </a:lnTo>
                    <a:lnTo>
                      <a:pt x="104" y="103"/>
                    </a:lnTo>
                    <a:lnTo>
                      <a:pt x="93" y="103"/>
                    </a:lnTo>
                    <a:lnTo>
                      <a:pt x="83" y="103"/>
                    </a:lnTo>
                    <a:lnTo>
                      <a:pt x="83" y="93"/>
                    </a:lnTo>
                    <a:lnTo>
                      <a:pt x="73" y="93"/>
                    </a:lnTo>
                    <a:lnTo>
                      <a:pt x="62" y="93"/>
                    </a:lnTo>
                    <a:lnTo>
                      <a:pt x="62" y="83"/>
                    </a:lnTo>
                    <a:lnTo>
                      <a:pt x="52" y="83"/>
                    </a:lnTo>
                    <a:lnTo>
                      <a:pt x="52" y="72"/>
                    </a:lnTo>
                    <a:lnTo>
                      <a:pt x="42" y="72"/>
                    </a:lnTo>
                    <a:lnTo>
                      <a:pt x="42" y="62"/>
                    </a:lnTo>
                    <a:lnTo>
                      <a:pt x="42" y="52"/>
                    </a:lnTo>
                    <a:lnTo>
                      <a:pt x="31" y="52"/>
                    </a:lnTo>
                    <a:lnTo>
                      <a:pt x="31" y="41"/>
                    </a:lnTo>
                    <a:lnTo>
                      <a:pt x="21" y="41"/>
                    </a:lnTo>
                    <a:lnTo>
                      <a:pt x="21" y="31"/>
                    </a:lnTo>
                    <a:lnTo>
                      <a:pt x="11" y="31"/>
                    </a:lnTo>
                    <a:lnTo>
                      <a:pt x="11" y="21"/>
                    </a:lnTo>
                    <a:lnTo>
                      <a:pt x="0" y="21"/>
                    </a:lnTo>
                    <a:close/>
                  </a:path>
                </a:pathLst>
              </a:custGeom>
              <a:solidFill>
                <a:srgbClr val="FF9966"/>
              </a:solidFill>
              <a:ln w="9525">
                <a:noFill/>
                <a:round/>
                <a:headEnd/>
                <a:tailEnd/>
              </a:ln>
            </p:spPr>
            <p:txBody>
              <a:bodyPr/>
              <a:lstStyle/>
              <a:p>
                <a:endParaRPr lang="en-US"/>
              </a:p>
            </p:txBody>
          </p:sp>
          <p:sp>
            <p:nvSpPr>
              <p:cNvPr id="17508" name="Freeform 13"/>
              <p:cNvSpPr>
                <a:spLocks/>
              </p:cNvSpPr>
              <p:nvPr/>
            </p:nvSpPr>
            <p:spPr bwMode="auto">
              <a:xfrm>
                <a:off x="1030" y="2480"/>
                <a:ext cx="950" cy="495"/>
              </a:xfrm>
              <a:custGeom>
                <a:avLst/>
                <a:gdLst>
                  <a:gd name="T0" fmla="*/ 41 w 950"/>
                  <a:gd name="T1" fmla="*/ 31 h 495"/>
                  <a:gd name="T2" fmla="*/ 82 w 950"/>
                  <a:gd name="T3" fmla="*/ 21 h 495"/>
                  <a:gd name="T4" fmla="*/ 124 w 950"/>
                  <a:gd name="T5" fmla="*/ 11 h 495"/>
                  <a:gd name="T6" fmla="*/ 155 w 950"/>
                  <a:gd name="T7" fmla="*/ 11 h 495"/>
                  <a:gd name="T8" fmla="*/ 186 w 950"/>
                  <a:gd name="T9" fmla="*/ 31 h 495"/>
                  <a:gd name="T10" fmla="*/ 217 w 950"/>
                  <a:gd name="T11" fmla="*/ 52 h 495"/>
                  <a:gd name="T12" fmla="*/ 248 w 950"/>
                  <a:gd name="T13" fmla="*/ 52 h 495"/>
                  <a:gd name="T14" fmla="*/ 268 w 950"/>
                  <a:gd name="T15" fmla="*/ 83 h 495"/>
                  <a:gd name="T16" fmla="*/ 299 w 950"/>
                  <a:gd name="T17" fmla="*/ 83 h 495"/>
                  <a:gd name="T18" fmla="*/ 320 w 950"/>
                  <a:gd name="T19" fmla="*/ 124 h 495"/>
                  <a:gd name="T20" fmla="*/ 361 w 950"/>
                  <a:gd name="T21" fmla="*/ 124 h 495"/>
                  <a:gd name="T22" fmla="*/ 403 w 950"/>
                  <a:gd name="T23" fmla="*/ 134 h 495"/>
                  <a:gd name="T24" fmla="*/ 434 w 950"/>
                  <a:gd name="T25" fmla="*/ 114 h 495"/>
                  <a:gd name="T26" fmla="*/ 475 w 950"/>
                  <a:gd name="T27" fmla="*/ 124 h 495"/>
                  <a:gd name="T28" fmla="*/ 516 w 950"/>
                  <a:gd name="T29" fmla="*/ 134 h 495"/>
                  <a:gd name="T30" fmla="*/ 558 w 950"/>
                  <a:gd name="T31" fmla="*/ 145 h 495"/>
                  <a:gd name="T32" fmla="*/ 599 w 950"/>
                  <a:gd name="T33" fmla="*/ 155 h 495"/>
                  <a:gd name="T34" fmla="*/ 620 w 950"/>
                  <a:gd name="T35" fmla="*/ 155 h 495"/>
                  <a:gd name="T36" fmla="*/ 630 w 950"/>
                  <a:gd name="T37" fmla="*/ 176 h 495"/>
                  <a:gd name="T38" fmla="*/ 599 w 950"/>
                  <a:gd name="T39" fmla="*/ 196 h 495"/>
                  <a:gd name="T40" fmla="*/ 609 w 950"/>
                  <a:gd name="T41" fmla="*/ 238 h 495"/>
                  <a:gd name="T42" fmla="*/ 651 w 950"/>
                  <a:gd name="T43" fmla="*/ 248 h 495"/>
                  <a:gd name="T44" fmla="*/ 682 w 950"/>
                  <a:gd name="T45" fmla="*/ 268 h 495"/>
                  <a:gd name="T46" fmla="*/ 702 w 950"/>
                  <a:gd name="T47" fmla="*/ 299 h 495"/>
                  <a:gd name="T48" fmla="*/ 733 w 950"/>
                  <a:gd name="T49" fmla="*/ 299 h 495"/>
                  <a:gd name="T50" fmla="*/ 764 w 950"/>
                  <a:gd name="T51" fmla="*/ 299 h 495"/>
                  <a:gd name="T52" fmla="*/ 806 w 950"/>
                  <a:gd name="T53" fmla="*/ 310 h 495"/>
                  <a:gd name="T54" fmla="*/ 847 w 950"/>
                  <a:gd name="T55" fmla="*/ 320 h 495"/>
                  <a:gd name="T56" fmla="*/ 899 w 950"/>
                  <a:gd name="T57" fmla="*/ 330 h 495"/>
                  <a:gd name="T58" fmla="*/ 930 w 950"/>
                  <a:gd name="T59" fmla="*/ 351 h 495"/>
                  <a:gd name="T60" fmla="*/ 950 w 950"/>
                  <a:gd name="T61" fmla="*/ 382 h 495"/>
                  <a:gd name="T62" fmla="*/ 919 w 950"/>
                  <a:gd name="T63" fmla="*/ 403 h 495"/>
                  <a:gd name="T64" fmla="*/ 868 w 950"/>
                  <a:gd name="T65" fmla="*/ 403 h 495"/>
                  <a:gd name="T66" fmla="*/ 816 w 950"/>
                  <a:gd name="T67" fmla="*/ 392 h 495"/>
                  <a:gd name="T68" fmla="*/ 775 w 950"/>
                  <a:gd name="T69" fmla="*/ 403 h 495"/>
                  <a:gd name="T70" fmla="*/ 754 w 950"/>
                  <a:gd name="T71" fmla="*/ 444 h 495"/>
                  <a:gd name="T72" fmla="*/ 702 w 950"/>
                  <a:gd name="T73" fmla="*/ 444 h 495"/>
                  <a:gd name="T74" fmla="*/ 661 w 950"/>
                  <a:gd name="T75" fmla="*/ 464 h 495"/>
                  <a:gd name="T76" fmla="*/ 630 w 950"/>
                  <a:gd name="T77" fmla="*/ 485 h 495"/>
                  <a:gd name="T78" fmla="*/ 599 w 950"/>
                  <a:gd name="T79" fmla="*/ 485 h 495"/>
                  <a:gd name="T80" fmla="*/ 547 w 950"/>
                  <a:gd name="T81" fmla="*/ 495 h 495"/>
                  <a:gd name="T82" fmla="*/ 506 w 950"/>
                  <a:gd name="T83" fmla="*/ 485 h 495"/>
                  <a:gd name="T84" fmla="*/ 465 w 950"/>
                  <a:gd name="T85" fmla="*/ 475 h 495"/>
                  <a:gd name="T86" fmla="*/ 413 w 950"/>
                  <a:gd name="T87" fmla="*/ 454 h 495"/>
                  <a:gd name="T88" fmla="*/ 403 w 950"/>
                  <a:gd name="T89" fmla="*/ 413 h 495"/>
                  <a:gd name="T90" fmla="*/ 434 w 950"/>
                  <a:gd name="T91" fmla="*/ 392 h 495"/>
                  <a:gd name="T92" fmla="*/ 465 w 950"/>
                  <a:gd name="T93" fmla="*/ 361 h 495"/>
                  <a:gd name="T94" fmla="*/ 434 w 950"/>
                  <a:gd name="T95" fmla="*/ 341 h 495"/>
                  <a:gd name="T96" fmla="*/ 392 w 950"/>
                  <a:gd name="T97" fmla="*/ 330 h 495"/>
                  <a:gd name="T98" fmla="*/ 361 w 950"/>
                  <a:gd name="T99" fmla="*/ 310 h 495"/>
                  <a:gd name="T100" fmla="*/ 351 w 950"/>
                  <a:gd name="T101" fmla="*/ 258 h 495"/>
                  <a:gd name="T102" fmla="*/ 320 w 950"/>
                  <a:gd name="T103" fmla="*/ 238 h 495"/>
                  <a:gd name="T104" fmla="*/ 268 w 950"/>
                  <a:gd name="T105" fmla="*/ 227 h 495"/>
                  <a:gd name="T106" fmla="*/ 237 w 950"/>
                  <a:gd name="T107" fmla="*/ 196 h 495"/>
                  <a:gd name="T108" fmla="*/ 206 w 950"/>
                  <a:gd name="T109" fmla="*/ 176 h 495"/>
                  <a:gd name="T110" fmla="*/ 186 w 950"/>
                  <a:gd name="T111" fmla="*/ 145 h 495"/>
                  <a:gd name="T112" fmla="*/ 144 w 950"/>
                  <a:gd name="T113" fmla="*/ 134 h 495"/>
                  <a:gd name="T114" fmla="*/ 113 w 950"/>
                  <a:gd name="T115" fmla="*/ 114 h 495"/>
                  <a:gd name="T116" fmla="*/ 82 w 950"/>
                  <a:gd name="T117" fmla="*/ 93 h 495"/>
                  <a:gd name="T118" fmla="*/ 51 w 950"/>
                  <a:gd name="T119" fmla="*/ 73 h 495"/>
                  <a:gd name="T120" fmla="*/ 31 w 950"/>
                  <a:gd name="T121" fmla="*/ 42 h 4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50"/>
                  <a:gd name="T184" fmla="*/ 0 h 495"/>
                  <a:gd name="T185" fmla="*/ 950 w 950"/>
                  <a:gd name="T186" fmla="*/ 495 h 49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50" h="495">
                    <a:moveTo>
                      <a:pt x="0" y="21"/>
                    </a:moveTo>
                    <a:lnTo>
                      <a:pt x="10" y="21"/>
                    </a:lnTo>
                    <a:lnTo>
                      <a:pt x="20" y="21"/>
                    </a:lnTo>
                    <a:lnTo>
                      <a:pt x="31" y="21"/>
                    </a:lnTo>
                    <a:lnTo>
                      <a:pt x="41" y="31"/>
                    </a:lnTo>
                    <a:lnTo>
                      <a:pt x="51" y="31"/>
                    </a:lnTo>
                    <a:lnTo>
                      <a:pt x="51" y="21"/>
                    </a:lnTo>
                    <a:lnTo>
                      <a:pt x="62" y="21"/>
                    </a:lnTo>
                    <a:lnTo>
                      <a:pt x="72" y="21"/>
                    </a:lnTo>
                    <a:lnTo>
                      <a:pt x="82" y="21"/>
                    </a:lnTo>
                    <a:lnTo>
                      <a:pt x="82" y="11"/>
                    </a:lnTo>
                    <a:lnTo>
                      <a:pt x="93" y="11"/>
                    </a:lnTo>
                    <a:lnTo>
                      <a:pt x="103" y="11"/>
                    </a:lnTo>
                    <a:lnTo>
                      <a:pt x="113" y="11"/>
                    </a:lnTo>
                    <a:lnTo>
                      <a:pt x="124" y="11"/>
                    </a:lnTo>
                    <a:lnTo>
                      <a:pt x="124" y="0"/>
                    </a:lnTo>
                    <a:lnTo>
                      <a:pt x="134" y="0"/>
                    </a:lnTo>
                    <a:lnTo>
                      <a:pt x="134" y="11"/>
                    </a:lnTo>
                    <a:lnTo>
                      <a:pt x="144" y="11"/>
                    </a:lnTo>
                    <a:lnTo>
                      <a:pt x="155" y="11"/>
                    </a:lnTo>
                    <a:lnTo>
                      <a:pt x="155" y="21"/>
                    </a:lnTo>
                    <a:lnTo>
                      <a:pt x="165" y="21"/>
                    </a:lnTo>
                    <a:lnTo>
                      <a:pt x="165" y="31"/>
                    </a:lnTo>
                    <a:lnTo>
                      <a:pt x="175" y="31"/>
                    </a:lnTo>
                    <a:lnTo>
                      <a:pt x="186" y="31"/>
                    </a:lnTo>
                    <a:lnTo>
                      <a:pt x="186" y="42"/>
                    </a:lnTo>
                    <a:lnTo>
                      <a:pt x="196" y="42"/>
                    </a:lnTo>
                    <a:lnTo>
                      <a:pt x="196" y="52"/>
                    </a:lnTo>
                    <a:lnTo>
                      <a:pt x="206" y="52"/>
                    </a:lnTo>
                    <a:lnTo>
                      <a:pt x="217" y="52"/>
                    </a:lnTo>
                    <a:lnTo>
                      <a:pt x="217" y="62"/>
                    </a:lnTo>
                    <a:lnTo>
                      <a:pt x="227" y="62"/>
                    </a:lnTo>
                    <a:lnTo>
                      <a:pt x="237" y="62"/>
                    </a:lnTo>
                    <a:lnTo>
                      <a:pt x="237" y="52"/>
                    </a:lnTo>
                    <a:lnTo>
                      <a:pt x="248" y="52"/>
                    </a:lnTo>
                    <a:lnTo>
                      <a:pt x="248" y="62"/>
                    </a:lnTo>
                    <a:lnTo>
                      <a:pt x="248" y="73"/>
                    </a:lnTo>
                    <a:lnTo>
                      <a:pt x="258" y="73"/>
                    </a:lnTo>
                    <a:lnTo>
                      <a:pt x="258" y="83"/>
                    </a:lnTo>
                    <a:lnTo>
                      <a:pt x="268" y="83"/>
                    </a:lnTo>
                    <a:lnTo>
                      <a:pt x="279" y="83"/>
                    </a:lnTo>
                    <a:lnTo>
                      <a:pt x="279" y="93"/>
                    </a:lnTo>
                    <a:lnTo>
                      <a:pt x="289" y="93"/>
                    </a:lnTo>
                    <a:lnTo>
                      <a:pt x="299" y="93"/>
                    </a:lnTo>
                    <a:lnTo>
                      <a:pt x="299" y="83"/>
                    </a:lnTo>
                    <a:lnTo>
                      <a:pt x="310" y="83"/>
                    </a:lnTo>
                    <a:lnTo>
                      <a:pt x="310" y="93"/>
                    </a:lnTo>
                    <a:lnTo>
                      <a:pt x="310" y="103"/>
                    </a:lnTo>
                    <a:lnTo>
                      <a:pt x="310" y="114"/>
                    </a:lnTo>
                    <a:lnTo>
                      <a:pt x="320" y="124"/>
                    </a:lnTo>
                    <a:lnTo>
                      <a:pt x="330" y="124"/>
                    </a:lnTo>
                    <a:lnTo>
                      <a:pt x="341" y="114"/>
                    </a:lnTo>
                    <a:lnTo>
                      <a:pt x="341" y="124"/>
                    </a:lnTo>
                    <a:lnTo>
                      <a:pt x="351" y="124"/>
                    </a:lnTo>
                    <a:lnTo>
                      <a:pt x="361" y="124"/>
                    </a:lnTo>
                    <a:lnTo>
                      <a:pt x="361" y="134"/>
                    </a:lnTo>
                    <a:lnTo>
                      <a:pt x="372" y="134"/>
                    </a:lnTo>
                    <a:lnTo>
                      <a:pt x="382" y="134"/>
                    </a:lnTo>
                    <a:lnTo>
                      <a:pt x="392" y="134"/>
                    </a:lnTo>
                    <a:lnTo>
                      <a:pt x="403" y="134"/>
                    </a:lnTo>
                    <a:lnTo>
                      <a:pt x="413" y="134"/>
                    </a:lnTo>
                    <a:lnTo>
                      <a:pt x="423" y="134"/>
                    </a:lnTo>
                    <a:lnTo>
                      <a:pt x="423" y="124"/>
                    </a:lnTo>
                    <a:lnTo>
                      <a:pt x="434" y="124"/>
                    </a:lnTo>
                    <a:lnTo>
                      <a:pt x="434" y="114"/>
                    </a:lnTo>
                    <a:lnTo>
                      <a:pt x="444" y="114"/>
                    </a:lnTo>
                    <a:lnTo>
                      <a:pt x="454" y="114"/>
                    </a:lnTo>
                    <a:lnTo>
                      <a:pt x="454" y="124"/>
                    </a:lnTo>
                    <a:lnTo>
                      <a:pt x="465" y="124"/>
                    </a:lnTo>
                    <a:lnTo>
                      <a:pt x="475" y="124"/>
                    </a:lnTo>
                    <a:lnTo>
                      <a:pt x="485" y="124"/>
                    </a:lnTo>
                    <a:lnTo>
                      <a:pt x="485" y="134"/>
                    </a:lnTo>
                    <a:lnTo>
                      <a:pt x="496" y="134"/>
                    </a:lnTo>
                    <a:lnTo>
                      <a:pt x="506" y="134"/>
                    </a:lnTo>
                    <a:lnTo>
                      <a:pt x="516" y="134"/>
                    </a:lnTo>
                    <a:lnTo>
                      <a:pt x="516" y="145"/>
                    </a:lnTo>
                    <a:lnTo>
                      <a:pt x="527" y="145"/>
                    </a:lnTo>
                    <a:lnTo>
                      <a:pt x="537" y="145"/>
                    </a:lnTo>
                    <a:lnTo>
                      <a:pt x="547" y="145"/>
                    </a:lnTo>
                    <a:lnTo>
                      <a:pt x="558" y="145"/>
                    </a:lnTo>
                    <a:lnTo>
                      <a:pt x="568" y="145"/>
                    </a:lnTo>
                    <a:lnTo>
                      <a:pt x="578" y="145"/>
                    </a:lnTo>
                    <a:lnTo>
                      <a:pt x="589" y="145"/>
                    </a:lnTo>
                    <a:lnTo>
                      <a:pt x="589" y="155"/>
                    </a:lnTo>
                    <a:lnTo>
                      <a:pt x="599" y="155"/>
                    </a:lnTo>
                    <a:lnTo>
                      <a:pt x="609" y="155"/>
                    </a:lnTo>
                    <a:lnTo>
                      <a:pt x="609" y="145"/>
                    </a:lnTo>
                    <a:lnTo>
                      <a:pt x="620" y="155"/>
                    </a:lnTo>
                    <a:lnTo>
                      <a:pt x="620" y="145"/>
                    </a:lnTo>
                    <a:lnTo>
                      <a:pt x="620" y="155"/>
                    </a:lnTo>
                    <a:lnTo>
                      <a:pt x="630" y="155"/>
                    </a:lnTo>
                    <a:lnTo>
                      <a:pt x="630" y="165"/>
                    </a:lnTo>
                    <a:lnTo>
                      <a:pt x="640" y="165"/>
                    </a:lnTo>
                    <a:lnTo>
                      <a:pt x="630" y="165"/>
                    </a:lnTo>
                    <a:lnTo>
                      <a:pt x="630" y="176"/>
                    </a:lnTo>
                    <a:lnTo>
                      <a:pt x="630" y="186"/>
                    </a:lnTo>
                    <a:lnTo>
                      <a:pt x="620" y="186"/>
                    </a:lnTo>
                    <a:lnTo>
                      <a:pt x="609" y="186"/>
                    </a:lnTo>
                    <a:lnTo>
                      <a:pt x="609" y="196"/>
                    </a:lnTo>
                    <a:lnTo>
                      <a:pt x="599" y="196"/>
                    </a:lnTo>
                    <a:lnTo>
                      <a:pt x="599" y="207"/>
                    </a:lnTo>
                    <a:lnTo>
                      <a:pt x="599" y="217"/>
                    </a:lnTo>
                    <a:lnTo>
                      <a:pt x="599" y="227"/>
                    </a:lnTo>
                    <a:lnTo>
                      <a:pt x="609" y="227"/>
                    </a:lnTo>
                    <a:lnTo>
                      <a:pt x="609" y="238"/>
                    </a:lnTo>
                    <a:lnTo>
                      <a:pt x="620" y="238"/>
                    </a:lnTo>
                    <a:lnTo>
                      <a:pt x="620" y="248"/>
                    </a:lnTo>
                    <a:lnTo>
                      <a:pt x="630" y="248"/>
                    </a:lnTo>
                    <a:lnTo>
                      <a:pt x="640" y="248"/>
                    </a:lnTo>
                    <a:lnTo>
                      <a:pt x="651" y="248"/>
                    </a:lnTo>
                    <a:lnTo>
                      <a:pt x="651" y="258"/>
                    </a:lnTo>
                    <a:lnTo>
                      <a:pt x="661" y="258"/>
                    </a:lnTo>
                    <a:lnTo>
                      <a:pt x="671" y="258"/>
                    </a:lnTo>
                    <a:lnTo>
                      <a:pt x="671" y="268"/>
                    </a:lnTo>
                    <a:lnTo>
                      <a:pt x="682" y="268"/>
                    </a:lnTo>
                    <a:lnTo>
                      <a:pt x="682" y="279"/>
                    </a:lnTo>
                    <a:lnTo>
                      <a:pt x="692" y="279"/>
                    </a:lnTo>
                    <a:lnTo>
                      <a:pt x="692" y="289"/>
                    </a:lnTo>
                    <a:lnTo>
                      <a:pt x="702" y="289"/>
                    </a:lnTo>
                    <a:lnTo>
                      <a:pt x="702" y="299"/>
                    </a:lnTo>
                    <a:lnTo>
                      <a:pt x="713" y="299"/>
                    </a:lnTo>
                    <a:lnTo>
                      <a:pt x="713" y="310"/>
                    </a:lnTo>
                    <a:lnTo>
                      <a:pt x="723" y="310"/>
                    </a:lnTo>
                    <a:lnTo>
                      <a:pt x="723" y="299"/>
                    </a:lnTo>
                    <a:lnTo>
                      <a:pt x="733" y="299"/>
                    </a:lnTo>
                    <a:lnTo>
                      <a:pt x="733" y="289"/>
                    </a:lnTo>
                    <a:lnTo>
                      <a:pt x="744" y="289"/>
                    </a:lnTo>
                    <a:lnTo>
                      <a:pt x="754" y="289"/>
                    </a:lnTo>
                    <a:lnTo>
                      <a:pt x="764" y="289"/>
                    </a:lnTo>
                    <a:lnTo>
                      <a:pt x="764" y="299"/>
                    </a:lnTo>
                    <a:lnTo>
                      <a:pt x="775" y="299"/>
                    </a:lnTo>
                    <a:lnTo>
                      <a:pt x="785" y="299"/>
                    </a:lnTo>
                    <a:lnTo>
                      <a:pt x="795" y="299"/>
                    </a:lnTo>
                    <a:lnTo>
                      <a:pt x="795" y="310"/>
                    </a:lnTo>
                    <a:lnTo>
                      <a:pt x="806" y="310"/>
                    </a:lnTo>
                    <a:lnTo>
                      <a:pt x="816" y="310"/>
                    </a:lnTo>
                    <a:lnTo>
                      <a:pt x="826" y="310"/>
                    </a:lnTo>
                    <a:lnTo>
                      <a:pt x="837" y="310"/>
                    </a:lnTo>
                    <a:lnTo>
                      <a:pt x="837" y="320"/>
                    </a:lnTo>
                    <a:lnTo>
                      <a:pt x="847" y="320"/>
                    </a:lnTo>
                    <a:lnTo>
                      <a:pt x="857" y="320"/>
                    </a:lnTo>
                    <a:lnTo>
                      <a:pt x="868" y="320"/>
                    </a:lnTo>
                    <a:lnTo>
                      <a:pt x="878" y="330"/>
                    </a:lnTo>
                    <a:lnTo>
                      <a:pt x="888" y="330"/>
                    </a:lnTo>
                    <a:lnTo>
                      <a:pt x="899" y="330"/>
                    </a:lnTo>
                    <a:lnTo>
                      <a:pt x="899" y="341"/>
                    </a:lnTo>
                    <a:lnTo>
                      <a:pt x="909" y="341"/>
                    </a:lnTo>
                    <a:lnTo>
                      <a:pt x="919" y="341"/>
                    </a:lnTo>
                    <a:lnTo>
                      <a:pt x="919" y="351"/>
                    </a:lnTo>
                    <a:lnTo>
                      <a:pt x="930" y="351"/>
                    </a:lnTo>
                    <a:lnTo>
                      <a:pt x="930" y="361"/>
                    </a:lnTo>
                    <a:lnTo>
                      <a:pt x="940" y="361"/>
                    </a:lnTo>
                    <a:lnTo>
                      <a:pt x="940" y="372"/>
                    </a:lnTo>
                    <a:lnTo>
                      <a:pt x="950" y="372"/>
                    </a:lnTo>
                    <a:lnTo>
                      <a:pt x="950" y="382"/>
                    </a:lnTo>
                    <a:lnTo>
                      <a:pt x="950" y="392"/>
                    </a:lnTo>
                    <a:lnTo>
                      <a:pt x="940" y="392"/>
                    </a:lnTo>
                    <a:lnTo>
                      <a:pt x="940" y="403"/>
                    </a:lnTo>
                    <a:lnTo>
                      <a:pt x="930" y="403"/>
                    </a:lnTo>
                    <a:lnTo>
                      <a:pt x="919" y="403"/>
                    </a:lnTo>
                    <a:lnTo>
                      <a:pt x="909" y="403"/>
                    </a:lnTo>
                    <a:lnTo>
                      <a:pt x="899" y="403"/>
                    </a:lnTo>
                    <a:lnTo>
                      <a:pt x="888" y="403"/>
                    </a:lnTo>
                    <a:lnTo>
                      <a:pt x="878" y="403"/>
                    </a:lnTo>
                    <a:lnTo>
                      <a:pt x="868" y="403"/>
                    </a:lnTo>
                    <a:lnTo>
                      <a:pt x="857" y="403"/>
                    </a:lnTo>
                    <a:lnTo>
                      <a:pt x="847" y="403"/>
                    </a:lnTo>
                    <a:lnTo>
                      <a:pt x="837" y="403"/>
                    </a:lnTo>
                    <a:lnTo>
                      <a:pt x="826" y="392"/>
                    </a:lnTo>
                    <a:lnTo>
                      <a:pt x="816" y="392"/>
                    </a:lnTo>
                    <a:lnTo>
                      <a:pt x="806" y="392"/>
                    </a:lnTo>
                    <a:lnTo>
                      <a:pt x="795" y="392"/>
                    </a:lnTo>
                    <a:lnTo>
                      <a:pt x="785" y="392"/>
                    </a:lnTo>
                    <a:lnTo>
                      <a:pt x="785" y="403"/>
                    </a:lnTo>
                    <a:lnTo>
                      <a:pt x="775" y="403"/>
                    </a:lnTo>
                    <a:lnTo>
                      <a:pt x="775" y="413"/>
                    </a:lnTo>
                    <a:lnTo>
                      <a:pt x="764" y="423"/>
                    </a:lnTo>
                    <a:lnTo>
                      <a:pt x="764" y="433"/>
                    </a:lnTo>
                    <a:lnTo>
                      <a:pt x="754" y="433"/>
                    </a:lnTo>
                    <a:lnTo>
                      <a:pt x="754" y="444"/>
                    </a:lnTo>
                    <a:lnTo>
                      <a:pt x="744" y="444"/>
                    </a:lnTo>
                    <a:lnTo>
                      <a:pt x="733" y="444"/>
                    </a:lnTo>
                    <a:lnTo>
                      <a:pt x="723" y="444"/>
                    </a:lnTo>
                    <a:lnTo>
                      <a:pt x="713" y="444"/>
                    </a:lnTo>
                    <a:lnTo>
                      <a:pt x="702" y="444"/>
                    </a:lnTo>
                    <a:lnTo>
                      <a:pt x="692" y="444"/>
                    </a:lnTo>
                    <a:lnTo>
                      <a:pt x="682" y="444"/>
                    </a:lnTo>
                    <a:lnTo>
                      <a:pt x="671" y="454"/>
                    </a:lnTo>
                    <a:lnTo>
                      <a:pt x="671" y="464"/>
                    </a:lnTo>
                    <a:lnTo>
                      <a:pt x="661" y="464"/>
                    </a:lnTo>
                    <a:lnTo>
                      <a:pt x="661" y="475"/>
                    </a:lnTo>
                    <a:lnTo>
                      <a:pt x="651" y="475"/>
                    </a:lnTo>
                    <a:lnTo>
                      <a:pt x="651" y="485"/>
                    </a:lnTo>
                    <a:lnTo>
                      <a:pt x="640" y="485"/>
                    </a:lnTo>
                    <a:lnTo>
                      <a:pt x="630" y="485"/>
                    </a:lnTo>
                    <a:lnTo>
                      <a:pt x="620" y="485"/>
                    </a:lnTo>
                    <a:lnTo>
                      <a:pt x="620" y="495"/>
                    </a:lnTo>
                    <a:lnTo>
                      <a:pt x="620" y="485"/>
                    </a:lnTo>
                    <a:lnTo>
                      <a:pt x="609" y="485"/>
                    </a:lnTo>
                    <a:lnTo>
                      <a:pt x="599" y="485"/>
                    </a:lnTo>
                    <a:lnTo>
                      <a:pt x="589" y="485"/>
                    </a:lnTo>
                    <a:lnTo>
                      <a:pt x="578" y="485"/>
                    </a:lnTo>
                    <a:lnTo>
                      <a:pt x="568" y="485"/>
                    </a:lnTo>
                    <a:lnTo>
                      <a:pt x="558" y="495"/>
                    </a:lnTo>
                    <a:lnTo>
                      <a:pt x="547" y="495"/>
                    </a:lnTo>
                    <a:lnTo>
                      <a:pt x="537" y="495"/>
                    </a:lnTo>
                    <a:lnTo>
                      <a:pt x="527" y="495"/>
                    </a:lnTo>
                    <a:lnTo>
                      <a:pt x="516" y="495"/>
                    </a:lnTo>
                    <a:lnTo>
                      <a:pt x="506" y="495"/>
                    </a:lnTo>
                    <a:lnTo>
                      <a:pt x="506" y="485"/>
                    </a:lnTo>
                    <a:lnTo>
                      <a:pt x="496" y="485"/>
                    </a:lnTo>
                    <a:lnTo>
                      <a:pt x="485" y="485"/>
                    </a:lnTo>
                    <a:lnTo>
                      <a:pt x="475" y="485"/>
                    </a:lnTo>
                    <a:lnTo>
                      <a:pt x="465" y="485"/>
                    </a:lnTo>
                    <a:lnTo>
                      <a:pt x="465" y="475"/>
                    </a:lnTo>
                    <a:lnTo>
                      <a:pt x="454" y="475"/>
                    </a:lnTo>
                    <a:lnTo>
                      <a:pt x="444" y="475"/>
                    </a:lnTo>
                    <a:lnTo>
                      <a:pt x="434" y="464"/>
                    </a:lnTo>
                    <a:lnTo>
                      <a:pt x="423" y="464"/>
                    </a:lnTo>
                    <a:lnTo>
                      <a:pt x="413" y="454"/>
                    </a:lnTo>
                    <a:lnTo>
                      <a:pt x="403" y="454"/>
                    </a:lnTo>
                    <a:lnTo>
                      <a:pt x="403" y="444"/>
                    </a:lnTo>
                    <a:lnTo>
                      <a:pt x="403" y="433"/>
                    </a:lnTo>
                    <a:lnTo>
                      <a:pt x="403" y="423"/>
                    </a:lnTo>
                    <a:lnTo>
                      <a:pt x="403" y="413"/>
                    </a:lnTo>
                    <a:lnTo>
                      <a:pt x="413" y="413"/>
                    </a:lnTo>
                    <a:lnTo>
                      <a:pt x="413" y="403"/>
                    </a:lnTo>
                    <a:lnTo>
                      <a:pt x="423" y="403"/>
                    </a:lnTo>
                    <a:lnTo>
                      <a:pt x="423" y="392"/>
                    </a:lnTo>
                    <a:lnTo>
                      <a:pt x="434" y="392"/>
                    </a:lnTo>
                    <a:lnTo>
                      <a:pt x="434" y="382"/>
                    </a:lnTo>
                    <a:lnTo>
                      <a:pt x="444" y="382"/>
                    </a:lnTo>
                    <a:lnTo>
                      <a:pt x="454" y="372"/>
                    </a:lnTo>
                    <a:lnTo>
                      <a:pt x="465" y="372"/>
                    </a:lnTo>
                    <a:lnTo>
                      <a:pt x="465" y="361"/>
                    </a:lnTo>
                    <a:lnTo>
                      <a:pt x="465" y="351"/>
                    </a:lnTo>
                    <a:lnTo>
                      <a:pt x="454" y="351"/>
                    </a:lnTo>
                    <a:lnTo>
                      <a:pt x="454" y="341"/>
                    </a:lnTo>
                    <a:lnTo>
                      <a:pt x="444" y="341"/>
                    </a:lnTo>
                    <a:lnTo>
                      <a:pt x="434" y="341"/>
                    </a:lnTo>
                    <a:lnTo>
                      <a:pt x="423" y="341"/>
                    </a:lnTo>
                    <a:lnTo>
                      <a:pt x="413" y="341"/>
                    </a:lnTo>
                    <a:lnTo>
                      <a:pt x="403" y="341"/>
                    </a:lnTo>
                    <a:lnTo>
                      <a:pt x="392" y="341"/>
                    </a:lnTo>
                    <a:lnTo>
                      <a:pt x="392" y="330"/>
                    </a:lnTo>
                    <a:lnTo>
                      <a:pt x="382" y="330"/>
                    </a:lnTo>
                    <a:lnTo>
                      <a:pt x="372" y="330"/>
                    </a:lnTo>
                    <a:lnTo>
                      <a:pt x="372" y="320"/>
                    </a:lnTo>
                    <a:lnTo>
                      <a:pt x="361" y="320"/>
                    </a:lnTo>
                    <a:lnTo>
                      <a:pt x="361" y="310"/>
                    </a:lnTo>
                    <a:lnTo>
                      <a:pt x="351" y="299"/>
                    </a:lnTo>
                    <a:lnTo>
                      <a:pt x="351" y="289"/>
                    </a:lnTo>
                    <a:lnTo>
                      <a:pt x="351" y="279"/>
                    </a:lnTo>
                    <a:lnTo>
                      <a:pt x="351" y="268"/>
                    </a:lnTo>
                    <a:lnTo>
                      <a:pt x="351" y="258"/>
                    </a:lnTo>
                    <a:lnTo>
                      <a:pt x="351" y="248"/>
                    </a:lnTo>
                    <a:lnTo>
                      <a:pt x="341" y="248"/>
                    </a:lnTo>
                    <a:lnTo>
                      <a:pt x="341" y="238"/>
                    </a:lnTo>
                    <a:lnTo>
                      <a:pt x="330" y="238"/>
                    </a:lnTo>
                    <a:lnTo>
                      <a:pt x="320" y="238"/>
                    </a:lnTo>
                    <a:lnTo>
                      <a:pt x="310" y="238"/>
                    </a:lnTo>
                    <a:lnTo>
                      <a:pt x="299" y="238"/>
                    </a:lnTo>
                    <a:lnTo>
                      <a:pt x="289" y="238"/>
                    </a:lnTo>
                    <a:lnTo>
                      <a:pt x="279" y="227"/>
                    </a:lnTo>
                    <a:lnTo>
                      <a:pt x="268" y="227"/>
                    </a:lnTo>
                    <a:lnTo>
                      <a:pt x="258" y="217"/>
                    </a:lnTo>
                    <a:lnTo>
                      <a:pt x="248" y="217"/>
                    </a:lnTo>
                    <a:lnTo>
                      <a:pt x="248" y="207"/>
                    </a:lnTo>
                    <a:lnTo>
                      <a:pt x="237" y="207"/>
                    </a:lnTo>
                    <a:lnTo>
                      <a:pt x="237" y="196"/>
                    </a:lnTo>
                    <a:lnTo>
                      <a:pt x="227" y="196"/>
                    </a:lnTo>
                    <a:lnTo>
                      <a:pt x="227" y="186"/>
                    </a:lnTo>
                    <a:lnTo>
                      <a:pt x="217" y="186"/>
                    </a:lnTo>
                    <a:lnTo>
                      <a:pt x="217" y="176"/>
                    </a:lnTo>
                    <a:lnTo>
                      <a:pt x="206" y="176"/>
                    </a:lnTo>
                    <a:lnTo>
                      <a:pt x="206" y="165"/>
                    </a:lnTo>
                    <a:lnTo>
                      <a:pt x="206" y="155"/>
                    </a:lnTo>
                    <a:lnTo>
                      <a:pt x="196" y="155"/>
                    </a:lnTo>
                    <a:lnTo>
                      <a:pt x="196" y="145"/>
                    </a:lnTo>
                    <a:lnTo>
                      <a:pt x="186" y="145"/>
                    </a:lnTo>
                    <a:lnTo>
                      <a:pt x="175" y="145"/>
                    </a:lnTo>
                    <a:lnTo>
                      <a:pt x="165" y="145"/>
                    </a:lnTo>
                    <a:lnTo>
                      <a:pt x="155" y="145"/>
                    </a:lnTo>
                    <a:lnTo>
                      <a:pt x="144" y="145"/>
                    </a:lnTo>
                    <a:lnTo>
                      <a:pt x="144" y="134"/>
                    </a:lnTo>
                    <a:lnTo>
                      <a:pt x="144" y="124"/>
                    </a:lnTo>
                    <a:lnTo>
                      <a:pt x="134" y="124"/>
                    </a:lnTo>
                    <a:lnTo>
                      <a:pt x="134" y="114"/>
                    </a:lnTo>
                    <a:lnTo>
                      <a:pt x="124" y="114"/>
                    </a:lnTo>
                    <a:lnTo>
                      <a:pt x="113" y="114"/>
                    </a:lnTo>
                    <a:lnTo>
                      <a:pt x="103" y="114"/>
                    </a:lnTo>
                    <a:lnTo>
                      <a:pt x="103" y="103"/>
                    </a:lnTo>
                    <a:lnTo>
                      <a:pt x="93" y="103"/>
                    </a:lnTo>
                    <a:lnTo>
                      <a:pt x="82" y="103"/>
                    </a:lnTo>
                    <a:lnTo>
                      <a:pt x="82" y="93"/>
                    </a:lnTo>
                    <a:lnTo>
                      <a:pt x="72" y="93"/>
                    </a:lnTo>
                    <a:lnTo>
                      <a:pt x="62" y="93"/>
                    </a:lnTo>
                    <a:lnTo>
                      <a:pt x="62" y="83"/>
                    </a:lnTo>
                    <a:lnTo>
                      <a:pt x="51" y="83"/>
                    </a:lnTo>
                    <a:lnTo>
                      <a:pt x="51" y="73"/>
                    </a:lnTo>
                    <a:lnTo>
                      <a:pt x="41" y="73"/>
                    </a:lnTo>
                    <a:lnTo>
                      <a:pt x="41" y="62"/>
                    </a:lnTo>
                    <a:lnTo>
                      <a:pt x="41" y="52"/>
                    </a:lnTo>
                    <a:lnTo>
                      <a:pt x="31" y="52"/>
                    </a:lnTo>
                    <a:lnTo>
                      <a:pt x="31" y="42"/>
                    </a:lnTo>
                    <a:lnTo>
                      <a:pt x="20" y="42"/>
                    </a:lnTo>
                    <a:lnTo>
                      <a:pt x="20" y="31"/>
                    </a:lnTo>
                    <a:lnTo>
                      <a:pt x="10" y="31"/>
                    </a:lnTo>
                    <a:lnTo>
                      <a:pt x="10" y="21"/>
                    </a:lnTo>
                  </a:path>
                </a:pathLst>
              </a:custGeom>
              <a:noFill/>
              <a:ln w="15875">
                <a:solidFill>
                  <a:srgbClr val="FF9966"/>
                </a:solidFill>
                <a:prstDash val="solid"/>
                <a:round/>
                <a:headEnd/>
                <a:tailEnd/>
              </a:ln>
            </p:spPr>
            <p:txBody>
              <a:bodyPr/>
              <a:lstStyle/>
              <a:p>
                <a:endParaRPr lang="en-US"/>
              </a:p>
            </p:txBody>
          </p:sp>
          <p:sp>
            <p:nvSpPr>
              <p:cNvPr id="17509" name="Freeform 14"/>
              <p:cNvSpPr>
                <a:spLocks/>
              </p:cNvSpPr>
              <p:nvPr/>
            </p:nvSpPr>
            <p:spPr bwMode="auto">
              <a:xfrm>
                <a:off x="1694" y="1978"/>
                <a:ext cx="1501" cy="863"/>
              </a:xfrm>
              <a:custGeom>
                <a:avLst/>
                <a:gdLst>
                  <a:gd name="T0" fmla="*/ 15 w 1501"/>
                  <a:gd name="T1" fmla="*/ 67 h 863"/>
                  <a:gd name="T2" fmla="*/ 64 w 1501"/>
                  <a:gd name="T3" fmla="*/ 167 h 863"/>
                  <a:gd name="T4" fmla="*/ 167 w 1501"/>
                  <a:gd name="T5" fmla="*/ 312 h 863"/>
                  <a:gd name="T6" fmla="*/ 253 w 1501"/>
                  <a:gd name="T7" fmla="*/ 407 h 863"/>
                  <a:gd name="T8" fmla="*/ 299 w 1501"/>
                  <a:gd name="T9" fmla="*/ 425 h 863"/>
                  <a:gd name="T10" fmla="*/ 372 w 1501"/>
                  <a:gd name="T11" fmla="*/ 430 h 863"/>
                  <a:gd name="T12" fmla="*/ 403 w 1501"/>
                  <a:gd name="T13" fmla="*/ 443 h 863"/>
                  <a:gd name="T14" fmla="*/ 408 w 1501"/>
                  <a:gd name="T15" fmla="*/ 482 h 863"/>
                  <a:gd name="T16" fmla="*/ 390 w 1501"/>
                  <a:gd name="T17" fmla="*/ 531 h 863"/>
                  <a:gd name="T18" fmla="*/ 361 w 1501"/>
                  <a:gd name="T19" fmla="*/ 582 h 863"/>
                  <a:gd name="T20" fmla="*/ 353 w 1501"/>
                  <a:gd name="T21" fmla="*/ 611 h 863"/>
                  <a:gd name="T22" fmla="*/ 377 w 1501"/>
                  <a:gd name="T23" fmla="*/ 629 h 863"/>
                  <a:gd name="T24" fmla="*/ 428 w 1501"/>
                  <a:gd name="T25" fmla="*/ 639 h 863"/>
                  <a:gd name="T26" fmla="*/ 480 w 1501"/>
                  <a:gd name="T27" fmla="*/ 636 h 863"/>
                  <a:gd name="T28" fmla="*/ 604 w 1501"/>
                  <a:gd name="T29" fmla="*/ 662 h 863"/>
                  <a:gd name="T30" fmla="*/ 775 w 1501"/>
                  <a:gd name="T31" fmla="*/ 724 h 863"/>
                  <a:gd name="T32" fmla="*/ 955 w 1501"/>
                  <a:gd name="T33" fmla="*/ 794 h 863"/>
                  <a:gd name="T34" fmla="*/ 1149 w 1501"/>
                  <a:gd name="T35" fmla="*/ 850 h 863"/>
                  <a:gd name="T36" fmla="*/ 1284 w 1501"/>
                  <a:gd name="T37" fmla="*/ 863 h 863"/>
                  <a:gd name="T38" fmla="*/ 1387 w 1501"/>
                  <a:gd name="T39" fmla="*/ 856 h 863"/>
                  <a:gd name="T40" fmla="*/ 1493 w 1501"/>
                  <a:gd name="T41" fmla="*/ 830 h 863"/>
                  <a:gd name="T42" fmla="*/ 1498 w 1501"/>
                  <a:gd name="T43" fmla="*/ 817 h 863"/>
                  <a:gd name="T44" fmla="*/ 1475 w 1501"/>
                  <a:gd name="T45" fmla="*/ 773 h 863"/>
                  <a:gd name="T46" fmla="*/ 1436 w 1501"/>
                  <a:gd name="T47" fmla="*/ 706 h 863"/>
                  <a:gd name="T48" fmla="*/ 1426 w 1501"/>
                  <a:gd name="T49" fmla="*/ 665 h 863"/>
                  <a:gd name="T50" fmla="*/ 1415 w 1501"/>
                  <a:gd name="T51" fmla="*/ 603 h 863"/>
                  <a:gd name="T52" fmla="*/ 1410 w 1501"/>
                  <a:gd name="T53" fmla="*/ 541 h 863"/>
                  <a:gd name="T54" fmla="*/ 1410 w 1501"/>
                  <a:gd name="T55" fmla="*/ 510 h 863"/>
                  <a:gd name="T56" fmla="*/ 1423 w 1501"/>
                  <a:gd name="T57" fmla="*/ 508 h 863"/>
                  <a:gd name="T58" fmla="*/ 1327 w 1501"/>
                  <a:gd name="T59" fmla="*/ 438 h 863"/>
                  <a:gd name="T60" fmla="*/ 1232 w 1501"/>
                  <a:gd name="T61" fmla="*/ 391 h 863"/>
                  <a:gd name="T62" fmla="*/ 1113 w 1501"/>
                  <a:gd name="T63" fmla="*/ 353 h 863"/>
                  <a:gd name="T64" fmla="*/ 1012 w 1501"/>
                  <a:gd name="T65" fmla="*/ 335 h 863"/>
                  <a:gd name="T66" fmla="*/ 935 w 1501"/>
                  <a:gd name="T67" fmla="*/ 322 h 863"/>
                  <a:gd name="T68" fmla="*/ 826 w 1501"/>
                  <a:gd name="T69" fmla="*/ 291 h 863"/>
                  <a:gd name="T70" fmla="*/ 653 w 1501"/>
                  <a:gd name="T71" fmla="*/ 198 h 863"/>
                  <a:gd name="T72" fmla="*/ 483 w 1501"/>
                  <a:gd name="T73" fmla="*/ 103 h 863"/>
                  <a:gd name="T74" fmla="*/ 377 w 1501"/>
                  <a:gd name="T75" fmla="*/ 74 h 863"/>
                  <a:gd name="T76" fmla="*/ 279 w 1501"/>
                  <a:gd name="T77" fmla="*/ 67 h 863"/>
                  <a:gd name="T78" fmla="*/ 186 w 1501"/>
                  <a:gd name="T79" fmla="*/ 67 h 863"/>
                  <a:gd name="T80" fmla="*/ 100 w 1501"/>
                  <a:gd name="T81" fmla="*/ 56 h 863"/>
                  <a:gd name="T82" fmla="*/ 25 w 1501"/>
                  <a:gd name="T83" fmla="*/ 20 h 86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01"/>
                  <a:gd name="T127" fmla="*/ 0 h 863"/>
                  <a:gd name="T128" fmla="*/ 1501 w 1501"/>
                  <a:gd name="T129" fmla="*/ 863 h 86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01" h="863">
                    <a:moveTo>
                      <a:pt x="0" y="15"/>
                    </a:moveTo>
                    <a:lnTo>
                      <a:pt x="7" y="41"/>
                    </a:lnTo>
                    <a:lnTo>
                      <a:pt x="15" y="67"/>
                    </a:lnTo>
                    <a:lnTo>
                      <a:pt x="25" y="90"/>
                    </a:lnTo>
                    <a:lnTo>
                      <a:pt x="38" y="116"/>
                    </a:lnTo>
                    <a:lnTo>
                      <a:pt x="64" y="167"/>
                    </a:lnTo>
                    <a:lnTo>
                      <a:pt x="98" y="216"/>
                    </a:lnTo>
                    <a:lnTo>
                      <a:pt x="131" y="265"/>
                    </a:lnTo>
                    <a:lnTo>
                      <a:pt x="167" y="312"/>
                    </a:lnTo>
                    <a:lnTo>
                      <a:pt x="204" y="355"/>
                    </a:lnTo>
                    <a:lnTo>
                      <a:pt x="237" y="394"/>
                    </a:lnTo>
                    <a:lnTo>
                      <a:pt x="253" y="407"/>
                    </a:lnTo>
                    <a:lnTo>
                      <a:pt x="266" y="415"/>
                    </a:lnTo>
                    <a:lnTo>
                      <a:pt x="281" y="422"/>
                    </a:lnTo>
                    <a:lnTo>
                      <a:pt x="299" y="425"/>
                    </a:lnTo>
                    <a:lnTo>
                      <a:pt x="330" y="430"/>
                    </a:lnTo>
                    <a:lnTo>
                      <a:pt x="359" y="430"/>
                    </a:lnTo>
                    <a:lnTo>
                      <a:pt x="372" y="430"/>
                    </a:lnTo>
                    <a:lnTo>
                      <a:pt x="384" y="433"/>
                    </a:lnTo>
                    <a:lnTo>
                      <a:pt x="395" y="438"/>
                    </a:lnTo>
                    <a:lnTo>
                      <a:pt x="403" y="443"/>
                    </a:lnTo>
                    <a:lnTo>
                      <a:pt x="408" y="451"/>
                    </a:lnTo>
                    <a:lnTo>
                      <a:pt x="410" y="464"/>
                    </a:lnTo>
                    <a:lnTo>
                      <a:pt x="408" y="482"/>
                    </a:lnTo>
                    <a:lnTo>
                      <a:pt x="405" y="502"/>
                    </a:lnTo>
                    <a:lnTo>
                      <a:pt x="400" y="515"/>
                    </a:lnTo>
                    <a:lnTo>
                      <a:pt x="390" y="531"/>
                    </a:lnTo>
                    <a:lnTo>
                      <a:pt x="379" y="549"/>
                    </a:lnTo>
                    <a:lnTo>
                      <a:pt x="369" y="567"/>
                    </a:lnTo>
                    <a:lnTo>
                      <a:pt x="361" y="582"/>
                    </a:lnTo>
                    <a:lnTo>
                      <a:pt x="353" y="598"/>
                    </a:lnTo>
                    <a:lnTo>
                      <a:pt x="353" y="605"/>
                    </a:lnTo>
                    <a:lnTo>
                      <a:pt x="353" y="611"/>
                    </a:lnTo>
                    <a:lnTo>
                      <a:pt x="356" y="616"/>
                    </a:lnTo>
                    <a:lnTo>
                      <a:pt x="359" y="618"/>
                    </a:lnTo>
                    <a:lnTo>
                      <a:pt x="377" y="629"/>
                    </a:lnTo>
                    <a:lnTo>
                      <a:pt x="395" y="634"/>
                    </a:lnTo>
                    <a:lnTo>
                      <a:pt x="410" y="639"/>
                    </a:lnTo>
                    <a:lnTo>
                      <a:pt x="428" y="639"/>
                    </a:lnTo>
                    <a:lnTo>
                      <a:pt x="446" y="639"/>
                    </a:lnTo>
                    <a:lnTo>
                      <a:pt x="465" y="639"/>
                    </a:lnTo>
                    <a:lnTo>
                      <a:pt x="480" y="636"/>
                    </a:lnTo>
                    <a:lnTo>
                      <a:pt x="498" y="639"/>
                    </a:lnTo>
                    <a:lnTo>
                      <a:pt x="552" y="647"/>
                    </a:lnTo>
                    <a:lnTo>
                      <a:pt x="604" y="662"/>
                    </a:lnTo>
                    <a:lnTo>
                      <a:pt x="658" y="680"/>
                    </a:lnTo>
                    <a:lnTo>
                      <a:pt x="715" y="701"/>
                    </a:lnTo>
                    <a:lnTo>
                      <a:pt x="775" y="724"/>
                    </a:lnTo>
                    <a:lnTo>
                      <a:pt x="834" y="747"/>
                    </a:lnTo>
                    <a:lnTo>
                      <a:pt x="893" y="770"/>
                    </a:lnTo>
                    <a:lnTo>
                      <a:pt x="955" y="794"/>
                    </a:lnTo>
                    <a:lnTo>
                      <a:pt x="1017" y="817"/>
                    </a:lnTo>
                    <a:lnTo>
                      <a:pt x="1082" y="835"/>
                    </a:lnTo>
                    <a:lnTo>
                      <a:pt x="1149" y="850"/>
                    </a:lnTo>
                    <a:lnTo>
                      <a:pt x="1214" y="858"/>
                    </a:lnTo>
                    <a:lnTo>
                      <a:pt x="1250" y="863"/>
                    </a:lnTo>
                    <a:lnTo>
                      <a:pt x="1284" y="863"/>
                    </a:lnTo>
                    <a:lnTo>
                      <a:pt x="1317" y="863"/>
                    </a:lnTo>
                    <a:lnTo>
                      <a:pt x="1353" y="861"/>
                    </a:lnTo>
                    <a:lnTo>
                      <a:pt x="1387" y="856"/>
                    </a:lnTo>
                    <a:lnTo>
                      <a:pt x="1423" y="850"/>
                    </a:lnTo>
                    <a:lnTo>
                      <a:pt x="1457" y="843"/>
                    </a:lnTo>
                    <a:lnTo>
                      <a:pt x="1493" y="830"/>
                    </a:lnTo>
                    <a:lnTo>
                      <a:pt x="1498" y="827"/>
                    </a:lnTo>
                    <a:lnTo>
                      <a:pt x="1501" y="825"/>
                    </a:lnTo>
                    <a:lnTo>
                      <a:pt x="1498" y="817"/>
                    </a:lnTo>
                    <a:lnTo>
                      <a:pt x="1495" y="812"/>
                    </a:lnTo>
                    <a:lnTo>
                      <a:pt x="1488" y="794"/>
                    </a:lnTo>
                    <a:lnTo>
                      <a:pt x="1475" y="773"/>
                    </a:lnTo>
                    <a:lnTo>
                      <a:pt x="1459" y="752"/>
                    </a:lnTo>
                    <a:lnTo>
                      <a:pt x="1446" y="729"/>
                    </a:lnTo>
                    <a:lnTo>
                      <a:pt x="1436" y="706"/>
                    </a:lnTo>
                    <a:lnTo>
                      <a:pt x="1428" y="688"/>
                    </a:lnTo>
                    <a:lnTo>
                      <a:pt x="1428" y="678"/>
                    </a:lnTo>
                    <a:lnTo>
                      <a:pt x="1426" y="665"/>
                    </a:lnTo>
                    <a:lnTo>
                      <a:pt x="1423" y="652"/>
                    </a:lnTo>
                    <a:lnTo>
                      <a:pt x="1420" y="636"/>
                    </a:lnTo>
                    <a:lnTo>
                      <a:pt x="1415" y="603"/>
                    </a:lnTo>
                    <a:lnTo>
                      <a:pt x="1413" y="569"/>
                    </a:lnTo>
                    <a:lnTo>
                      <a:pt x="1410" y="554"/>
                    </a:lnTo>
                    <a:lnTo>
                      <a:pt x="1410" y="541"/>
                    </a:lnTo>
                    <a:lnTo>
                      <a:pt x="1408" y="528"/>
                    </a:lnTo>
                    <a:lnTo>
                      <a:pt x="1410" y="518"/>
                    </a:lnTo>
                    <a:lnTo>
                      <a:pt x="1410" y="510"/>
                    </a:lnTo>
                    <a:lnTo>
                      <a:pt x="1413" y="505"/>
                    </a:lnTo>
                    <a:lnTo>
                      <a:pt x="1418" y="505"/>
                    </a:lnTo>
                    <a:lnTo>
                      <a:pt x="1423" y="508"/>
                    </a:lnTo>
                    <a:lnTo>
                      <a:pt x="1389" y="482"/>
                    </a:lnTo>
                    <a:lnTo>
                      <a:pt x="1358" y="459"/>
                    </a:lnTo>
                    <a:lnTo>
                      <a:pt x="1327" y="438"/>
                    </a:lnTo>
                    <a:lnTo>
                      <a:pt x="1294" y="420"/>
                    </a:lnTo>
                    <a:lnTo>
                      <a:pt x="1263" y="404"/>
                    </a:lnTo>
                    <a:lnTo>
                      <a:pt x="1232" y="391"/>
                    </a:lnTo>
                    <a:lnTo>
                      <a:pt x="1201" y="379"/>
                    </a:lnTo>
                    <a:lnTo>
                      <a:pt x="1170" y="368"/>
                    </a:lnTo>
                    <a:lnTo>
                      <a:pt x="1113" y="353"/>
                    </a:lnTo>
                    <a:lnTo>
                      <a:pt x="1059" y="343"/>
                    </a:lnTo>
                    <a:lnTo>
                      <a:pt x="1035" y="337"/>
                    </a:lnTo>
                    <a:lnTo>
                      <a:pt x="1012" y="335"/>
                    </a:lnTo>
                    <a:lnTo>
                      <a:pt x="992" y="332"/>
                    </a:lnTo>
                    <a:lnTo>
                      <a:pt x="973" y="330"/>
                    </a:lnTo>
                    <a:lnTo>
                      <a:pt x="935" y="322"/>
                    </a:lnTo>
                    <a:lnTo>
                      <a:pt x="896" y="314"/>
                    </a:lnTo>
                    <a:lnTo>
                      <a:pt x="860" y="304"/>
                    </a:lnTo>
                    <a:lnTo>
                      <a:pt x="826" y="291"/>
                    </a:lnTo>
                    <a:lnTo>
                      <a:pt x="764" y="263"/>
                    </a:lnTo>
                    <a:lnTo>
                      <a:pt x="707" y="232"/>
                    </a:lnTo>
                    <a:lnTo>
                      <a:pt x="653" y="198"/>
                    </a:lnTo>
                    <a:lnTo>
                      <a:pt x="599" y="165"/>
                    </a:lnTo>
                    <a:lnTo>
                      <a:pt x="542" y="134"/>
                    </a:lnTo>
                    <a:lnTo>
                      <a:pt x="483" y="103"/>
                    </a:lnTo>
                    <a:lnTo>
                      <a:pt x="446" y="90"/>
                    </a:lnTo>
                    <a:lnTo>
                      <a:pt x="413" y="80"/>
                    </a:lnTo>
                    <a:lnTo>
                      <a:pt x="377" y="74"/>
                    </a:lnTo>
                    <a:lnTo>
                      <a:pt x="343" y="69"/>
                    </a:lnTo>
                    <a:lnTo>
                      <a:pt x="310" y="67"/>
                    </a:lnTo>
                    <a:lnTo>
                      <a:pt x="279" y="67"/>
                    </a:lnTo>
                    <a:lnTo>
                      <a:pt x="248" y="67"/>
                    </a:lnTo>
                    <a:lnTo>
                      <a:pt x="217" y="67"/>
                    </a:lnTo>
                    <a:lnTo>
                      <a:pt x="186" y="67"/>
                    </a:lnTo>
                    <a:lnTo>
                      <a:pt x="157" y="64"/>
                    </a:lnTo>
                    <a:lnTo>
                      <a:pt x="129" y="61"/>
                    </a:lnTo>
                    <a:lnTo>
                      <a:pt x="100" y="56"/>
                    </a:lnTo>
                    <a:lnTo>
                      <a:pt x="74" y="49"/>
                    </a:lnTo>
                    <a:lnTo>
                      <a:pt x="49" y="36"/>
                    </a:lnTo>
                    <a:lnTo>
                      <a:pt x="25" y="20"/>
                    </a:lnTo>
                    <a:lnTo>
                      <a:pt x="2" y="0"/>
                    </a:lnTo>
                    <a:lnTo>
                      <a:pt x="0" y="15"/>
                    </a:lnTo>
                    <a:close/>
                  </a:path>
                </a:pathLst>
              </a:custGeom>
              <a:solidFill>
                <a:srgbClr val="FF9966"/>
              </a:solidFill>
              <a:ln w="9525">
                <a:noFill/>
                <a:round/>
                <a:headEnd/>
                <a:tailEnd/>
              </a:ln>
            </p:spPr>
            <p:txBody>
              <a:bodyPr/>
              <a:lstStyle/>
              <a:p>
                <a:endParaRPr lang="en-US"/>
              </a:p>
            </p:txBody>
          </p:sp>
          <p:sp>
            <p:nvSpPr>
              <p:cNvPr id="17510" name="Freeform 15"/>
              <p:cNvSpPr>
                <a:spLocks/>
              </p:cNvSpPr>
              <p:nvPr/>
            </p:nvSpPr>
            <p:spPr bwMode="auto">
              <a:xfrm>
                <a:off x="1699" y="1983"/>
                <a:ext cx="1501" cy="863"/>
              </a:xfrm>
              <a:custGeom>
                <a:avLst/>
                <a:gdLst>
                  <a:gd name="T0" fmla="*/ 7 w 1501"/>
                  <a:gd name="T1" fmla="*/ 41 h 863"/>
                  <a:gd name="T2" fmla="*/ 26 w 1501"/>
                  <a:gd name="T3" fmla="*/ 90 h 863"/>
                  <a:gd name="T4" fmla="*/ 64 w 1501"/>
                  <a:gd name="T5" fmla="*/ 167 h 863"/>
                  <a:gd name="T6" fmla="*/ 131 w 1501"/>
                  <a:gd name="T7" fmla="*/ 265 h 863"/>
                  <a:gd name="T8" fmla="*/ 204 w 1501"/>
                  <a:gd name="T9" fmla="*/ 356 h 863"/>
                  <a:gd name="T10" fmla="*/ 253 w 1501"/>
                  <a:gd name="T11" fmla="*/ 407 h 863"/>
                  <a:gd name="T12" fmla="*/ 281 w 1501"/>
                  <a:gd name="T13" fmla="*/ 423 h 863"/>
                  <a:gd name="T14" fmla="*/ 330 w 1501"/>
                  <a:gd name="T15" fmla="*/ 430 h 863"/>
                  <a:gd name="T16" fmla="*/ 372 w 1501"/>
                  <a:gd name="T17" fmla="*/ 430 h 863"/>
                  <a:gd name="T18" fmla="*/ 395 w 1501"/>
                  <a:gd name="T19" fmla="*/ 438 h 863"/>
                  <a:gd name="T20" fmla="*/ 408 w 1501"/>
                  <a:gd name="T21" fmla="*/ 451 h 863"/>
                  <a:gd name="T22" fmla="*/ 408 w 1501"/>
                  <a:gd name="T23" fmla="*/ 482 h 863"/>
                  <a:gd name="T24" fmla="*/ 400 w 1501"/>
                  <a:gd name="T25" fmla="*/ 515 h 863"/>
                  <a:gd name="T26" fmla="*/ 379 w 1501"/>
                  <a:gd name="T27" fmla="*/ 549 h 863"/>
                  <a:gd name="T28" fmla="*/ 361 w 1501"/>
                  <a:gd name="T29" fmla="*/ 582 h 863"/>
                  <a:gd name="T30" fmla="*/ 354 w 1501"/>
                  <a:gd name="T31" fmla="*/ 606 h 863"/>
                  <a:gd name="T32" fmla="*/ 356 w 1501"/>
                  <a:gd name="T33" fmla="*/ 616 h 863"/>
                  <a:gd name="T34" fmla="*/ 377 w 1501"/>
                  <a:gd name="T35" fmla="*/ 629 h 863"/>
                  <a:gd name="T36" fmla="*/ 410 w 1501"/>
                  <a:gd name="T37" fmla="*/ 639 h 863"/>
                  <a:gd name="T38" fmla="*/ 447 w 1501"/>
                  <a:gd name="T39" fmla="*/ 639 h 863"/>
                  <a:gd name="T40" fmla="*/ 480 w 1501"/>
                  <a:gd name="T41" fmla="*/ 637 h 863"/>
                  <a:gd name="T42" fmla="*/ 553 w 1501"/>
                  <a:gd name="T43" fmla="*/ 647 h 863"/>
                  <a:gd name="T44" fmla="*/ 658 w 1501"/>
                  <a:gd name="T45" fmla="*/ 680 h 863"/>
                  <a:gd name="T46" fmla="*/ 775 w 1501"/>
                  <a:gd name="T47" fmla="*/ 724 h 863"/>
                  <a:gd name="T48" fmla="*/ 894 w 1501"/>
                  <a:gd name="T49" fmla="*/ 771 h 863"/>
                  <a:gd name="T50" fmla="*/ 1018 w 1501"/>
                  <a:gd name="T51" fmla="*/ 817 h 863"/>
                  <a:gd name="T52" fmla="*/ 1149 w 1501"/>
                  <a:gd name="T53" fmla="*/ 851 h 863"/>
                  <a:gd name="T54" fmla="*/ 1250 w 1501"/>
                  <a:gd name="T55" fmla="*/ 863 h 863"/>
                  <a:gd name="T56" fmla="*/ 1317 w 1501"/>
                  <a:gd name="T57" fmla="*/ 863 h 863"/>
                  <a:gd name="T58" fmla="*/ 1387 w 1501"/>
                  <a:gd name="T59" fmla="*/ 856 h 863"/>
                  <a:gd name="T60" fmla="*/ 1457 w 1501"/>
                  <a:gd name="T61" fmla="*/ 843 h 863"/>
                  <a:gd name="T62" fmla="*/ 1498 w 1501"/>
                  <a:gd name="T63" fmla="*/ 827 h 863"/>
                  <a:gd name="T64" fmla="*/ 1498 w 1501"/>
                  <a:gd name="T65" fmla="*/ 817 h 863"/>
                  <a:gd name="T66" fmla="*/ 1488 w 1501"/>
                  <a:gd name="T67" fmla="*/ 794 h 863"/>
                  <a:gd name="T68" fmla="*/ 1459 w 1501"/>
                  <a:gd name="T69" fmla="*/ 753 h 863"/>
                  <a:gd name="T70" fmla="*/ 1436 w 1501"/>
                  <a:gd name="T71" fmla="*/ 706 h 863"/>
                  <a:gd name="T72" fmla="*/ 1428 w 1501"/>
                  <a:gd name="T73" fmla="*/ 678 h 863"/>
                  <a:gd name="T74" fmla="*/ 1423 w 1501"/>
                  <a:gd name="T75" fmla="*/ 652 h 863"/>
                  <a:gd name="T76" fmla="*/ 1415 w 1501"/>
                  <a:gd name="T77" fmla="*/ 603 h 863"/>
                  <a:gd name="T78" fmla="*/ 1410 w 1501"/>
                  <a:gd name="T79" fmla="*/ 554 h 863"/>
                  <a:gd name="T80" fmla="*/ 1408 w 1501"/>
                  <a:gd name="T81" fmla="*/ 528 h 863"/>
                  <a:gd name="T82" fmla="*/ 1410 w 1501"/>
                  <a:gd name="T83" fmla="*/ 510 h 863"/>
                  <a:gd name="T84" fmla="*/ 1418 w 1501"/>
                  <a:gd name="T85" fmla="*/ 505 h 863"/>
                  <a:gd name="T86" fmla="*/ 1390 w 1501"/>
                  <a:gd name="T87" fmla="*/ 482 h 863"/>
                  <a:gd name="T88" fmla="*/ 1328 w 1501"/>
                  <a:gd name="T89" fmla="*/ 438 h 863"/>
                  <a:gd name="T90" fmla="*/ 1263 w 1501"/>
                  <a:gd name="T91" fmla="*/ 405 h 863"/>
                  <a:gd name="T92" fmla="*/ 1201 w 1501"/>
                  <a:gd name="T93" fmla="*/ 379 h 863"/>
                  <a:gd name="T94" fmla="*/ 1113 w 1501"/>
                  <a:gd name="T95" fmla="*/ 353 h 863"/>
                  <a:gd name="T96" fmla="*/ 1036 w 1501"/>
                  <a:gd name="T97" fmla="*/ 338 h 863"/>
                  <a:gd name="T98" fmla="*/ 992 w 1501"/>
                  <a:gd name="T99" fmla="*/ 332 h 863"/>
                  <a:gd name="T100" fmla="*/ 935 w 1501"/>
                  <a:gd name="T101" fmla="*/ 322 h 863"/>
                  <a:gd name="T102" fmla="*/ 860 w 1501"/>
                  <a:gd name="T103" fmla="*/ 304 h 863"/>
                  <a:gd name="T104" fmla="*/ 764 w 1501"/>
                  <a:gd name="T105" fmla="*/ 263 h 863"/>
                  <a:gd name="T106" fmla="*/ 653 w 1501"/>
                  <a:gd name="T107" fmla="*/ 198 h 863"/>
                  <a:gd name="T108" fmla="*/ 542 w 1501"/>
                  <a:gd name="T109" fmla="*/ 134 h 863"/>
                  <a:gd name="T110" fmla="*/ 447 w 1501"/>
                  <a:gd name="T111" fmla="*/ 90 h 863"/>
                  <a:gd name="T112" fmla="*/ 377 w 1501"/>
                  <a:gd name="T113" fmla="*/ 75 h 863"/>
                  <a:gd name="T114" fmla="*/ 310 w 1501"/>
                  <a:gd name="T115" fmla="*/ 67 h 863"/>
                  <a:gd name="T116" fmla="*/ 248 w 1501"/>
                  <a:gd name="T117" fmla="*/ 67 h 863"/>
                  <a:gd name="T118" fmla="*/ 186 w 1501"/>
                  <a:gd name="T119" fmla="*/ 67 h 863"/>
                  <a:gd name="T120" fmla="*/ 129 w 1501"/>
                  <a:gd name="T121" fmla="*/ 62 h 863"/>
                  <a:gd name="T122" fmla="*/ 75 w 1501"/>
                  <a:gd name="T123" fmla="*/ 49 h 863"/>
                  <a:gd name="T124" fmla="*/ 26 w 1501"/>
                  <a:gd name="T125" fmla="*/ 20 h 8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1"/>
                  <a:gd name="T190" fmla="*/ 0 h 863"/>
                  <a:gd name="T191" fmla="*/ 1501 w 1501"/>
                  <a:gd name="T192" fmla="*/ 863 h 8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1" h="863">
                    <a:moveTo>
                      <a:pt x="0" y="15"/>
                    </a:moveTo>
                    <a:lnTo>
                      <a:pt x="7" y="41"/>
                    </a:lnTo>
                    <a:lnTo>
                      <a:pt x="15" y="67"/>
                    </a:lnTo>
                    <a:lnTo>
                      <a:pt x="26" y="90"/>
                    </a:lnTo>
                    <a:lnTo>
                      <a:pt x="38" y="116"/>
                    </a:lnTo>
                    <a:lnTo>
                      <a:pt x="64" y="167"/>
                    </a:lnTo>
                    <a:lnTo>
                      <a:pt x="98" y="216"/>
                    </a:lnTo>
                    <a:lnTo>
                      <a:pt x="131" y="265"/>
                    </a:lnTo>
                    <a:lnTo>
                      <a:pt x="168" y="312"/>
                    </a:lnTo>
                    <a:lnTo>
                      <a:pt x="204" y="356"/>
                    </a:lnTo>
                    <a:lnTo>
                      <a:pt x="237" y="394"/>
                    </a:lnTo>
                    <a:lnTo>
                      <a:pt x="253" y="407"/>
                    </a:lnTo>
                    <a:lnTo>
                      <a:pt x="266" y="415"/>
                    </a:lnTo>
                    <a:lnTo>
                      <a:pt x="281" y="423"/>
                    </a:lnTo>
                    <a:lnTo>
                      <a:pt x="299" y="425"/>
                    </a:lnTo>
                    <a:lnTo>
                      <a:pt x="330" y="430"/>
                    </a:lnTo>
                    <a:lnTo>
                      <a:pt x="359" y="430"/>
                    </a:lnTo>
                    <a:lnTo>
                      <a:pt x="372" y="430"/>
                    </a:lnTo>
                    <a:lnTo>
                      <a:pt x="385" y="433"/>
                    </a:lnTo>
                    <a:lnTo>
                      <a:pt x="395" y="438"/>
                    </a:lnTo>
                    <a:lnTo>
                      <a:pt x="403" y="443"/>
                    </a:lnTo>
                    <a:lnTo>
                      <a:pt x="408" y="451"/>
                    </a:lnTo>
                    <a:lnTo>
                      <a:pt x="410" y="464"/>
                    </a:lnTo>
                    <a:lnTo>
                      <a:pt x="408" y="482"/>
                    </a:lnTo>
                    <a:lnTo>
                      <a:pt x="405" y="503"/>
                    </a:lnTo>
                    <a:lnTo>
                      <a:pt x="400" y="515"/>
                    </a:lnTo>
                    <a:lnTo>
                      <a:pt x="390" y="531"/>
                    </a:lnTo>
                    <a:lnTo>
                      <a:pt x="379" y="549"/>
                    </a:lnTo>
                    <a:lnTo>
                      <a:pt x="369" y="567"/>
                    </a:lnTo>
                    <a:lnTo>
                      <a:pt x="361" y="582"/>
                    </a:lnTo>
                    <a:lnTo>
                      <a:pt x="354" y="598"/>
                    </a:lnTo>
                    <a:lnTo>
                      <a:pt x="354" y="606"/>
                    </a:lnTo>
                    <a:lnTo>
                      <a:pt x="354" y="611"/>
                    </a:lnTo>
                    <a:lnTo>
                      <a:pt x="356" y="616"/>
                    </a:lnTo>
                    <a:lnTo>
                      <a:pt x="359" y="619"/>
                    </a:lnTo>
                    <a:lnTo>
                      <a:pt x="377" y="629"/>
                    </a:lnTo>
                    <a:lnTo>
                      <a:pt x="395" y="634"/>
                    </a:lnTo>
                    <a:lnTo>
                      <a:pt x="410" y="639"/>
                    </a:lnTo>
                    <a:lnTo>
                      <a:pt x="429" y="639"/>
                    </a:lnTo>
                    <a:lnTo>
                      <a:pt x="447" y="639"/>
                    </a:lnTo>
                    <a:lnTo>
                      <a:pt x="465" y="639"/>
                    </a:lnTo>
                    <a:lnTo>
                      <a:pt x="480" y="637"/>
                    </a:lnTo>
                    <a:lnTo>
                      <a:pt x="498" y="639"/>
                    </a:lnTo>
                    <a:lnTo>
                      <a:pt x="553" y="647"/>
                    </a:lnTo>
                    <a:lnTo>
                      <a:pt x="604" y="662"/>
                    </a:lnTo>
                    <a:lnTo>
                      <a:pt x="658" y="680"/>
                    </a:lnTo>
                    <a:lnTo>
                      <a:pt x="715" y="701"/>
                    </a:lnTo>
                    <a:lnTo>
                      <a:pt x="775" y="724"/>
                    </a:lnTo>
                    <a:lnTo>
                      <a:pt x="834" y="747"/>
                    </a:lnTo>
                    <a:lnTo>
                      <a:pt x="894" y="771"/>
                    </a:lnTo>
                    <a:lnTo>
                      <a:pt x="956" y="794"/>
                    </a:lnTo>
                    <a:lnTo>
                      <a:pt x="1018" y="817"/>
                    </a:lnTo>
                    <a:lnTo>
                      <a:pt x="1082" y="835"/>
                    </a:lnTo>
                    <a:lnTo>
                      <a:pt x="1149" y="851"/>
                    </a:lnTo>
                    <a:lnTo>
                      <a:pt x="1214" y="858"/>
                    </a:lnTo>
                    <a:lnTo>
                      <a:pt x="1250" y="863"/>
                    </a:lnTo>
                    <a:lnTo>
                      <a:pt x="1284" y="863"/>
                    </a:lnTo>
                    <a:lnTo>
                      <a:pt x="1317" y="863"/>
                    </a:lnTo>
                    <a:lnTo>
                      <a:pt x="1353" y="861"/>
                    </a:lnTo>
                    <a:lnTo>
                      <a:pt x="1387" y="856"/>
                    </a:lnTo>
                    <a:lnTo>
                      <a:pt x="1423" y="851"/>
                    </a:lnTo>
                    <a:lnTo>
                      <a:pt x="1457" y="843"/>
                    </a:lnTo>
                    <a:lnTo>
                      <a:pt x="1493" y="830"/>
                    </a:lnTo>
                    <a:lnTo>
                      <a:pt x="1498" y="827"/>
                    </a:lnTo>
                    <a:lnTo>
                      <a:pt x="1501" y="825"/>
                    </a:lnTo>
                    <a:lnTo>
                      <a:pt x="1498" y="817"/>
                    </a:lnTo>
                    <a:lnTo>
                      <a:pt x="1496" y="812"/>
                    </a:lnTo>
                    <a:lnTo>
                      <a:pt x="1488" y="794"/>
                    </a:lnTo>
                    <a:lnTo>
                      <a:pt x="1475" y="773"/>
                    </a:lnTo>
                    <a:lnTo>
                      <a:pt x="1459" y="753"/>
                    </a:lnTo>
                    <a:lnTo>
                      <a:pt x="1446" y="729"/>
                    </a:lnTo>
                    <a:lnTo>
                      <a:pt x="1436" y="706"/>
                    </a:lnTo>
                    <a:lnTo>
                      <a:pt x="1428" y="688"/>
                    </a:lnTo>
                    <a:lnTo>
                      <a:pt x="1428" y="678"/>
                    </a:lnTo>
                    <a:lnTo>
                      <a:pt x="1426" y="665"/>
                    </a:lnTo>
                    <a:lnTo>
                      <a:pt x="1423" y="652"/>
                    </a:lnTo>
                    <a:lnTo>
                      <a:pt x="1421" y="637"/>
                    </a:lnTo>
                    <a:lnTo>
                      <a:pt x="1415" y="603"/>
                    </a:lnTo>
                    <a:lnTo>
                      <a:pt x="1413" y="570"/>
                    </a:lnTo>
                    <a:lnTo>
                      <a:pt x="1410" y="554"/>
                    </a:lnTo>
                    <a:lnTo>
                      <a:pt x="1410" y="541"/>
                    </a:lnTo>
                    <a:lnTo>
                      <a:pt x="1408" y="528"/>
                    </a:lnTo>
                    <a:lnTo>
                      <a:pt x="1410" y="518"/>
                    </a:lnTo>
                    <a:lnTo>
                      <a:pt x="1410" y="510"/>
                    </a:lnTo>
                    <a:lnTo>
                      <a:pt x="1413" y="505"/>
                    </a:lnTo>
                    <a:lnTo>
                      <a:pt x="1418" y="505"/>
                    </a:lnTo>
                    <a:lnTo>
                      <a:pt x="1423" y="508"/>
                    </a:lnTo>
                    <a:lnTo>
                      <a:pt x="1390" y="482"/>
                    </a:lnTo>
                    <a:lnTo>
                      <a:pt x="1359" y="459"/>
                    </a:lnTo>
                    <a:lnTo>
                      <a:pt x="1328" y="438"/>
                    </a:lnTo>
                    <a:lnTo>
                      <a:pt x="1294" y="420"/>
                    </a:lnTo>
                    <a:lnTo>
                      <a:pt x="1263" y="405"/>
                    </a:lnTo>
                    <a:lnTo>
                      <a:pt x="1232" y="392"/>
                    </a:lnTo>
                    <a:lnTo>
                      <a:pt x="1201" y="379"/>
                    </a:lnTo>
                    <a:lnTo>
                      <a:pt x="1170" y="368"/>
                    </a:lnTo>
                    <a:lnTo>
                      <a:pt x="1113" y="353"/>
                    </a:lnTo>
                    <a:lnTo>
                      <a:pt x="1059" y="343"/>
                    </a:lnTo>
                    <a:lnTo>
                      <a:pt x="1036" y="338"/>
                    </a:lnTo>
                    <a:lnTo>
                      <a:pt x="1012" y="335"/>
                    </a:lnTo>
                    <a:lnTo>
                      <a:pt x="992" y="332"/>
                    </a:lnTo>
                    <a:lnTo>
                      <a:pt x="974" y="330"/>
                    </a:lnTo>
                    <a:lnTo>
                      <a:pt x="935" y="322"/>
                    </a:lnTo>
                    <a:lnTo>
                      <a:pt x="896" y="314"/>
                    </a:lnTo>
                    <a:lnTo>
                      <a:pt x="860" y="304"/>
                    </a:lnTo>
                    <a:lnTo>
                      <a:pt x="826" y="291"/>
                    </a:lnTo>
                    <a:lnTo>
                      <a:pt x="764" y="263"/>
                    </a:lnTo>
                    <a:lnTo>
                      <a:pt x="708" y="232"/>
                    </a:lnTo>
                    <a:lnTo>
                      <a:pt x="653" y="198"/>
                    </a:lnTo>
                    <a:lnTo>
                      <a:pt x="599" y="165"/>
                    </a:lnTo>
                    <a:lnTo>
                      <a:pt x="542" y="134"/>
                    </a:lnTo>
                    <a:lnTo>
                      <a:pt x="483" y="103"/>
                    </a:lnTo>
                    <a:lnTo>
                      <a:pt x="447" y="90"/>
                    </a:lnTo>
                    <a:lnTo>
                      <a:pt x="413" y="80"/>
                    </a:lnTo>
                    <a:lnTo>
                      <a:pt x="377" y="75"/>
                    </a:lnTo>
                    <a:lnTo>
                      <a:pt x="343" y="69"/>
                    </a:lnTo>
                    <a:lnTo>
                      <a:pt x="310" y="67"/>
                    </a:lnTo>
                    <a:lnTo>
                      <a:pt x="279" y="67"/>
                    </a:lnTo>
                    <a:lnTo>
                      <a:pt x="248" y="67"/>
                    </a:lnTo>
                    <a:lnTo>
                      <a:pt x="217" y="67"/>
                    </a:lnTo>
                    <a:lnTo>
                      <a:pt x="186" y="67"/>
                    </a:lnTo>
                    <a:lnTo>
                      <a:pt x="157" y="64"/>
                    </a:lnTo>
                    <a:lnTo>
                      <a:pt x="129" y="62"/>
                    </a:lnTo>
                    <a:lnTo>
                      <a:pt x="100" y="56"/>
                    </a:lnTo>
                    <a:lnTo>
                      <a:pt x="75" y="49"/>
                    </a:lnTo>
                    <a:lnTo>
                      <a:pt x="49" y="36"/>
                    </a:lnTo>
                    <a:lnTo>
                      <a:pt x="26" y="20"/>
                    </a:lnTo>
                    <a:lnTo>
                      <a:pt x="2" y="0"/>
                    </a:lnTo>
                  </a:path>
                </a:pathLst>
              </a:custGeom>
              <a:noFill/>
              <a:ln w="15875">
                <a:solidFill>
                  <a:srgbClr val="FF9966"/>
                </a:solidFill>
                <a:prstDash val="solid"/>
                <a:round/>
                <a:headEnd/>
                <a:tailEnd/>
              </a:ln>
            </p:spPr>
            <p:txBody>
              <a:bodyPr/>
              <a:lstStyle/>
              <a:p>
                <a:endParaRPr lang="en-US"/>
              </a:p>
            </p:txBody>
          </p:sp>
          <p:sp>
            <p:nvSpPr>
              <p:cNvPr id="17511" name="Freeform 16"/>
              <p:cNvSpPr>
                <a:spLocks/>
              </p:cNvSpPr>
              <p:nvPr/>
            </p:nvSpPr>
            <p:spPr bwMode="auto">
              <a:xfrm>
                <a:off x="3091" y="2486"/>
                <a:ext cx="899" cy="567"/>
              </a:xfrm>
              <a:custGeom>
                <a:avLst/>
                <a:gdLst>
                  <a:gd name="T0" fmla="*/ 0 w 899"/>
                  <a:gd name="T1" fmla="*/ 30 h 567"/>
                  <a:gd name="T2" fmla="*/ 11 w 899"/>
                  <a:gd name="T3" fmla="*/ 72 h 567"/>
                  <a:gd name="T4" fmla="*/ 21 w 899"/>
                  <a:gd name="T5" fmla="*/ 113 h 567"/>
                  <a:gd name="T6" fmla="*/ 31 w 899"/>
                  <a:gd name="T7" fmla="*/ 154 h 567"/>
                  <a:gd name="T8" fmla="*/ 42 w 899"/>
                  <a:gd name="T9" fmla="*/ 195 h 567"/>
                  <a:gd name="T10" fmla="*/ 52 w 899"/>
                  <a:gd name="T11" fmla="*/ 237 h 567"/>
                  <a:gd name="T12" fmla="*/ 73 w 899"/>
                  <a:gd name="T13" fmla="*/ 247 h 567"/>
                  <a:gd name="T14" fmla="*/ 73 w 899"/>
                  <a:gd name="T15" fmla="*/ 268 h 567"/>
                  <a:gd name="T16" fmla="*/ 114 w 899"/>
                  <a:gd name="T17" fmla="*/ 268 h 567"/>
                  <a:gd name="T18" fmla="*/ 155 w 899"/>
                  <a:gd name="T19" fmla="*/ 257 h 567"/>
                  <a:gd name="T20" fmla="*/ 197 w 899"/>
                  <a:gd name="T21" fmla="*/ 268 h 567"/>
                  <a:gd name="T22" fmla="*/ 238 w 899"/>
                  <a:gd name="T23" fmla="*/ 299 h 567"/>
                  <a:gd name="T24" fmla="*/ 269 w 899"/>
                  <a:gd name="T25" fmla="*/ 319 h 567"/>
                  <a:gd name="T26" fmla="*/ 300 w 899"/>
                  <a:gd name="T27" fmla="*/ 340 h 567"/>
                  <a:gd name="T28" fmla="*/ 352 w 899"/>
                  <a:gd name="T29" fmla="*/ 350 h 567"/>
                  <a:gd name="T30" fmla="*/ 393 w 899"/>
                  <a:gd name="T31" fmla="*/ 360 h 567"/>
                  <a:gd name="T32" fmla="*/ 403 w 899"/>
                  <a:gd name="T33" fmla="*/ 402 h 567"/>
                  <a:gd name="T34" fmla="*/ 424 w 899"/>
                  <a:gd name="T35" fmla="*/ 433 h 567"/>
                  <a:gd name="T36" fmla="*/ 465 w 899"/>
                  <a:gd name="T37" fmla="*/ 453 h 567"/>
                  <a:gd name="T38" fmla="*/ 496 w 899"/>
                  <a:gd name="T39" fmla="*/ 474 h 567"/>
                  <a:gd name="T40" fmla="*/ 538 w 899"/>
                  <a:gd name="T41" fmla="*/ 484 h 567"/>
                  <a:gd name="T42" fmla="*/ 558 w 899"/>
                  <a:gd name="T43" fmla="*/ 515 h 567"/>
                  <a:gd name="T44" fmla="*/ 589 w 899"/>
                  <a:gd name="T45" fmla="*/ 536 h 567"/>
                  <a:gd name="T46" fmla="*/ 620 w 899"/>
                  <a:gd name="T47" fmla="*/ 567 h 567"/>
                  <a:gd name="T48" fmla="*/ 672 w 899"/>
                  <a:gd name="T49" fmla="*/ 556 h 567"/>
                  <a:gd name="T50" fmla="*/ 713 w 899"/>
                  <a:gd name="T51" fmla="*/ 546 h 567"/>
                  <a:gd name="T52" fmla="*/ 734 w 899"/>
                  <a:gd name="T53" fmla="*/ 515 h 567"/>
                  <a:gd name="T54" fmla="*/ 765 w 899"/>
                  <a:gd name="T55" fmla="*/ 495 h 567"/>
                  <a:gd name="T56" fmla="*/ 817 w 899"/>
                  <a:gd name="T57" fmla="*/ 495 h 567"/>
                  <a:gd name="T58" fmla="*/ 858 w 899"/>
                  <a:gd name="T59" fmla="*/ 474 h 567"/>
                  <a:gd name="T60" fmla="*/ 899 w 899"/>
                  <a:gd name="T61" fmla="*/ 443 h 567"/>
                  <a:gd name="T62" fmla="*/ 879 w 899"/>
                  <a:gd name="T63" fmla="*/ 412 h 567"/>
                  <a:gd name="T64" fmla="*/ 848 w 899"/>
                  <a:gd name="T65" fmla="*/ 391 h 567"/>
                  <a:gd name="T66" fmla="*/ 806 w 899"/>
                  <a:gd name="T67" fmla="*/ 381 h 567"/>
                  <a:gd name="T68" fmla="*/ 765 w 899"/>
                  <a:gd name="T69" fmla="*/ 360 h 567"/>
                  <a:gd name="T70" fmla="*/ 724 w 899"/>
                  <a:gd name="T71" fmla="*/ 340 h 567"/>
                  <a:gd name="T72" fmla="*/ 693 w 899"/>
                  <a:gd name="T73" fmla="*/ 319 h 567"/>
                  <a:gd name="T74" fmla="*/ 662 w 899"/>
                  <a:gd name="T75" fmla="*/ 299 h 567"/>
                  <a:gd name="T76" fmla="*/ 631 w 899"/>
                  <a:gd name="T77" fmla="*/ 278 h 567"/>
                  <a:gd name="T78" fmla="*/ 600 w 899"/>
                  <a:gd name="T79" fmla="*/ 247 h 567"/>
                  <a:gd name="T80" fmla="*/ 558 w 899"/>
                  <a:gd name="T81" fmla="*/ 226 h 567"/>
                  <a:gd name="T82" fmla="*/ 538 w 899"/>
                  <a:gd name="T83" fmla="*/ 195 h 567"/>
                  <a:gd name="T84" fmla="*/ 507 w 899"/>
                  <a:gd name="T85" fmla="*/ 165 h 567"/>
                  <a:gd name="T86" fmla="*/ 465 w 899"/>
                  <a:gd name="T87" fmla="*/ 154 h 567"/>
                  <a:gd name="T88" fmla="*/ 434 w 899"/>
                  <a:gd name="T89" fmla="*/ 134 h 567"/>
                  <a:gd name="T90" fmla="*/ 393 w 899"/>
                  <a:gd name="T91" fmla="*/ 123 h 567"/>
                  <a:gd name="T92" fmla="*/ 362 w 899"/>
                  <a:gd name="T93" fmla="*/ 123 h 567"/>
                  <a:gd name="T94" fmla="*/ 321 w 899"/>
                  <a:gd name="T95" fmla="*/ 113 h 567"/>
                  <a:gd name="T96" fmla="*/ 290 w 899"/>
                  <a:gd name="T97" fmla="*/ 92 h 567"/>
                  <a:gd name="T98" fmla="*/ 259 w 899"/>
                  <a:gd name="T99" fmla="*/ 72 h 567"/>
                  <a:gd name="T100" fmla="*/ 217 w 899"/>
                  <a:gd name="T101" fmla="*/ 61 h 567"/>
                  <a:gd name="T102" fmla="*/ 207 w 899"/>
                  <a:gd name="T103" fmla="*/ 20 h 567"/>
                  <a:gd name="T104" fmla="*/ 176 w 899"/>
                  <a:gd name="T105" fmla="*/ 10 h 567"/>
                  <a:gd name="T106" fmla="*/ 124 w 899"/>
                  <a:gd name="T107" fmla="*/ 10 h 567"/>
                  <a:gd name="T108" fmla="*/ 83 w 899"/>
                  <a:gd name="T109" fmla="*/ 20 h 567"/>
                  <a:gd name="T110" fmla="*/ 42 w 899"/>
                  <a:gd name="T111" fmla="*/ 10 h 567"/>
                  <a:gd name="T112" fmla="*/ 0 w 899"/>
                  <a:gd name="T113" fmla="*/ 0 h 5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9"/>
                  <a:gd name="T172" fmla="*/ 0 h 567"/>
                  <a:gd name="T173" fmla="*/ 899 w 899"/>
                  <a:gd name="T174" fmla="*/ 567 h 5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9" h="567">
                    <a:moveTo>
                      <a:pt x="11" y="0"/>
                    </a:moveTo>
                    <a:lnTo>
                      <a:pt x="11" y="10"/>
                    </a:lnTo>
                    <a:lnTo>
                      <a:pt x="11" y="20"/>
                    </a:lnTo>
                    <a:lnTo>
                      <a:pt x="0" y="20"/>
                    </a:lnTo>
                    <a:lnTo>
                      <a:pt x="0" y="30"/>
                    </a:lnTo>
                    <a:lnTo>
                      <a:pt x="0" y="41"/>
                    </a:lnTo>
                    <a:lnTo>
                      <a:pt x="11" y="41"/>
                    </a:lnTo>
                    <a:lnTo>
                      <a:pt x="11" y="51"/>
                    </a:lnTo>
                    <a:lnTo>
                      <a:pt x="11" y="61"/>
                    </a:lnTo>
                    <a:lnTo>
                      <a:pt x="11" y="72"/>
                    </a:lnTo>
                    <a:lnTo>
                      <a:pt x="11" y="82"/>
                    </a:lnTo>
                    <a:lnTo>
                      <a:pt x="11" y="92"/>
                    </a:lnTo>
                    <a:lnTo>
                      <a:pt x="21" y="92"/>
                    </a:lnTo>
                    <a:lnTo>
                      <a:pt x="21" y="103"/>
                    </a:lnTo>
                    <a:lnTo>
                      <a:pt x="21" y="113"/>
                    </a:lnTo>
                    <a:lnTo>
                      <a:pt x="21" y="123"/>
                    </a:lnTo>
                    <a:lnTo>
                      <a:pt x="21" y="134"/>
                    </a:lnTo>
                    <a:lnTo>
                      <a:pt x="21" y="144"/>
                    </a:lnTo>
                    <a:lnTo>
                      <a:pt x="21" y="154"/>
                    </a:lnTo>
                    <a:lnTo>
                      <a:pt x="31" y="154"/>
                    </a:lnTo>
                    <a:lnTo>
                      <a:pt x="31" y="165"/>
                    </a:lnTo>
                    <a:lnTo>
                      <a:pt x="31" y="175"/>
                    </a:lnTo>
                    <a:lnTo>
                      <a:pt x="42" y="175"/>
                    </a:lnTo>
                    <a:lnTo>
                      <a:pt x="42" y="185"/>
                    </a:lnTo>
                    <a:lnTo>
                      <a:pt x="42" y="195"/>
                    </a:lnTo>
                    <a:lnTo>
                      <a:pt x="52" y="195"/>
                    </a:lnTo>
                    <a:lnTo>
                      <a:pt x="52" y="206"/>
                    </a:lnTo>
                    <a:lnTo>
                      <a:pt x="52" y="216"/>
                    </a:lnTo>
                    <a:lnTo>
                      <a:pt x="52" y="226"/>
                    </a:lnTo>
                    <a:lnTo>
                      <a:pt x="52" y="237"/>
                    </a:lnTo>
                    <a:lnTo>
                      <a:pt x="62" y="237"/>
                    </a:lnTo>
                    <a:lnTo>
                      <a:pt x="52" y="237"/>
                    </a:lnTo>
                    <a:lnTo>
                      <a:pt x="62" y="237"/>
                    </a:lnTo>
                    <a:lnTo>
                      <a:pt x="62" y="247"/>
                    </a:lnTo>
                    <a:lnTo>
                      <a:pt x="73" y="247"/>
                    </a:lnTo>
                    <a:lnTo>
                      <a:pt x="73" y="257"/>
                    </a:lnTo>
                    <a:lnTo>
                      <a:pt x="83" y="257"/>
                    </a:lnTo>
                    <a:lnTo>
                      <a:pt x="73" y="257"/>
                    </a:lnTo>
                    <a:lnTo>
                      <a:pt x="83" y="257"/>
                    </a:lnTo>
                    <a:lnTo>
                      <a:pt x="73" y="268"/>
                    </a:lnTo>
                    <a:lnTo>
                      <a:pt x="83" y="268"/>
                    </a:lnTo>
                    <a:lnTo>
                      <a:pt x="83" y="278"/>
                    </a:lnTo>
                    <a:lnTo>
                      <a:pt x="93" y="278"/>
                    </a:lnTo>
                    <a:lnTo>
                      <a:pt x="104" y="268"/>
                    </a:lnTo>
                    <a:lnTo>
                      <a:pt x="114" y="268"/>
                    </a:lnTo>
                    <a:lnTo>
                      <a:pt x="124" y="268"/>
                    </a:lnTo>
                    <a:lnTo>
                      <a:pt x="124" y="257"/>
                    </a:lnTo>
                    <a:lnTo>
                      <a:pt x="135" y="257"/>
                    </a:lnTo>
                    <a:lnTo>
                      <a:pt x="145" y="257"/>
                    </a:lnTo>
                    <a:lnTo>
                      <a:pt x="155" y="257"/>
                    </a:lnTo>
                    <a:lnTo>
                      <a:pt x="166" y="257"/>
                    </a:lnTo>
                    <a:lnTo>
                      <a:pt x="176" y="257"/>
                    </a:lnTo>
                    <a:lnTo>
                      <a:pt x="186" y="257"/>
                    </a:lnTo>
                    <a:lnTo>
                      <a:pt x="197" y="257"/>
                    </a:lnTo>
                    <a:lnTo>
                      <a:pt x="197" y="268"/>
                    </a:lnTo>
                    <a:lnTo>
                      <a:pt x="207" y="268"/>
                    </a:lnTo>
                    <a:lnTo>
                      <a:pt x="207" y="278"/>
                    </a:lnTo>
                    <a:lnTo>
                      <a:pt x="217" y="278"/>
                    </a:lnTo>
                    <a:lnTo>
                      <a:pt x="228" y="288"/>
                    </a:lnTo>
                    <a:lnTo>
                      <a:pt x="238" y="299"/>
                    </a:lnTo>
                    <a:lnTo>
                      <a:pt x="248" y="299"/>
                    </a:lnTo>
                    <a:lnTo>
                      <a:pt x="248" y="309"/>
                    </a:lnTo>
                    <a:lnTo>
                      <a:pt x="259" y="309"/>
                    </a:lnTo>
                    <a:lnTo>
                      <a:pt x="269" y="309"/>
                    </a:lnTo>
                    <a:lnTo>
                      <a:pt x="269" y="319"/>
                    </a:lnTo>
                    <a:lnTo>
                      <a:pt x="279" y="319"/>
                    </a:lnTo>
                    <a:lnTo>
                      <a:pt x="290" y="319"/>
                    </a:lnTo>
                    <a:lnTo>
                      <a:pt x="290" y="330"/>
                    </a:lnTo>
                    <a:lnTo>
                      <a:pt x="300" y="330"/>
                    </a:lnTo>
                    <a:lnTo>
                      <a:pt x="300" y="340"/>
                    </a:lnTo>
                    <a:lnTo>
                      <a:pt x="310" y="340"/>
                    </a:lnTo>
                    <a:lnTo>
                      <a:pt x="321" y="350"/>
                    </a:lnTo>
                    <a:lnTo>
                      <a:pt x="331" y="350"/>
                    </a:lnTo>
                    <a:lnTo>
                      <a:pt x="341" y="350"/>
                    </a:lnTo>
                    <a:lnTo>
                      <a:pt x="352" y="350"/>
                    </a:lnTo>
                    <a:lnTo>
                      <a:pt x="362" y="350"/>
                    </a:lnTo>
                    <a:lnTo>
                      <a:pt x="372" y="350"/>
                    </a:lnTo>
                    <a:lnTo>
                      <a:pt x="372" y="360"/>
                    </a:lnTo>
                    <a:lnTo>
                      <a:pt x="383" y="360"/>
                    </a:lnTo>
                    <a:lnTo>
                      <a:pt x="393" y="360"/>
                    </a:lnTo>
                    <a:lnTo>
                      <a:pt x="393" y="371"/>
                    </a:lnTo>
                    <a:lnTo>
                      <a:pt x="403" y="371"/>
                    </a:lnTo>
                    <a:lnTo>
                      <a:pt x="403" y="381"/>
                    </a:lnTo>
                    <a:lnTo>
                      <a:pt x="403" y="391"/>
                    </a:lnTo>
                    <a:lnTo>
                      <a:pt x="403" y="402"/>
                    </a:lnTo>
                    <a:lnTo>
                      <a:pt x="414" y="402"/>
                    </a:lnTo>
                    <a:lnTo>
                      <a:pt x="414" y="412"/>
                    </a:lnTo>
                    <a:lnTo>
                      <a:pt x="414" y="422"/>
                    </a:lnTo>
                    <a:lnTo>
                      <a:pt x="414" y="433"/>
                    </a:lnTo>
                    <a:lnTo>
                      <a:pt x="424" y="433"/>
                    </a:lnTo>
                    <a:lnTo>
                      <a:pt x="434" y="443"/>
                    </a:lnTo>
                    <a:lnTo>
                      <a:pt x="445" y="443"/>
                    </a:lnTo>
                    <a:lnTo>
                      <a:pt x="455" y="443"/>
                    </a:lnTo>
                    <a:lnTo>
                      <a:pt x="455" y="453"/>
                    </a:lnTo>
                    <a:lnTo>
                      <a:pt x="465" y="453"/>
                    </a:lnTo>
                    <a:lnTo>
                      <a:pt x="476" y="453"/>
                    </a:lnTo>
                    <a:lnTo>
                      <a:pt x="476" y="464"/>
                    </a:lnTo>
                    <a:lnTo>
                      <a:pt x="486" y="464"/>
                    </a:lnTo>
                    <a:lnTo>
                      <a:pt x="486" y="474"/>
                    </a:lnTo>
                    <a:lnTo>
                      <a:pt x="496" y="474"/>
                    </a:lnTo>
                    <a:lnTo>
                      <a:pt x="507" y="474"/>
                    </a:lnTo>
                    <a:lnTo>
                      <a:pt x="507" y="484"/>
                    </a:lnTo>
                    <a:lnTo>
                      <a:pt x="517" y="484"/>
                    </a:lnTo>
                    <a:lnTo>
                      <a:pt x="527" y="484"/>
                    </a:lnTo>
                    <a:lnTo>
                      <a:pt x="538" y="484"/>
                    </a:lnTo>
                    <a:lnTo>
                      <a:pt x="538" y="495"/>
                    </a:lnTo>
                    <a:lnTo>
                      <a:pt x="548" y="495"/>
                    </a:lnTo>
                    <a:lnTo>
                      <a:pt x="548" y="505"/>
                    </a:lnTo>
                    <a:lnTo>
                      <a:pt x="558" y="505"/>
                    </a:lnTo>
                    <a:lnTo>
                      <a:pt x="558" y="515"/>
                    </a:lnTo>
                    <a:lnTo>
                      <a:pt x="569" y="515"/>
                    </a:lnTo>
                    <a:lnTo>
                      <a:pt x="579" y="515"/>
                    </a:lnTo>
                    <a:lnTo>
                      <a:pt x="579" y="525"/>
                    </a:lnTo>
                    <a:lnTo>
                      <a:pt x="589" y="525"/>
                    </a:lnTo>
                    <a:lnTo>
                      <a:pt x="589" y="536"/>
                    </a:lnTo>
                    <a:lnTo>
                      <a:pt x="600" y="536"/>
                    </a:lnTo>
                    <a:lnTo>
                      <a:pt x="600" y="546"/>
                    </a:lnTo>
                    <a:lnTo>
                      <a:pt x="610" y="556"/>
                    </a:lnTo>
                    <a:lnTo>
                      <a:pt x="620" y="556"/>
                    </a:lnTo>
                    <a:lnTo>
                      <a:pt x="620" y="567"/>
                    </a:lnTo>
                    <a:lnTo>
                      <a:pt x="631" y="567"/>
                    </a:lnTo>
                    <a:lnTo>
                      <a:pt x="641" y="567"/>
                    </a:lnTo>
                    <a:lnTo>
                      <a:pt x="651" y="567"/>
                    </a:lnTo>
                    <a:lnTo>
                      <a:pt x="662" y="567"/>
                    </a:lnTo>
                    <a:lnTo>
                      <a:pt x="672" y="556"/>
                    </a:lnTo>
                    <a:lnTo>
                      <a:pt x="682" y="556"/>
                    </a:lnTo>
                    <a:lnTo>
                      <a:pt x="693" y="556"/>
                    </a:lnTo>
                    <a:lnTo>
                      <a:pt x="703" y="556"/>
                    </a:lnTo>
                    <a:lnTo>
                      <a:pt x="703" y="546"/>
                    </a:lnTo>
                    <a:lnTo>
                      <a:pt x="713" y="546"/>
                    </a:lnTo>
                    <a:lnTo>
                      <a:pt x="713" y="536"/>
                    </a:lnTo>
                    <a:lnTo>
                      <a:pt x="713" y="525"/>
                    </a:lnTo>
                    <a:lnTo>
                      <a:pt x="724" y="525"/>
                    </a:lnTo>
                    <a:lnTo>
                      <a:pt x="724" y="515"/>
                    </a:lnTo>
                    <a:lnTo>
                      <a:pt x="734" y="515"/>
                    </a:lnTo>
                    <a:lnTo>
                      <a:pt x="744" y="515"/>
                    </a:lnTo>
                    <a:lnTo>
                      <a:pt x="755" y="515"/>
                    </a:lnTo>
                    <a:lnTo>
                      <a:pt x="755" y="505"/>
                    </a:lnTo>
                    <a:lnTo>
                      <a:pt x="765" y="505"/>
                    </a:lnTo>
                    <a:lnTo>
                      <a:pt x="765" y="495"/>
                    </a:lnTo>
                    <a:lnTo>
                      <a:pt x="775" y="495"/>
                    </a:lnTo>
                    <a:lnTo>
                      <a:pt x="786" y="495"/>
                    </a:lnTo>
                    <a:lnTo>
                      <a:pt x="796" y="495"/>
                    </a:lnTo>
                    <a:lnTo>
                      <a:pt x="806" y="495"/>
                    </a:lnTo>
                    <a:lnTo>
                      <a:pt x="817" y="495"/>
                    </a:lnTo>
                    <a:lnTo>
                      <a:pt x="817" y="484"/>
                    </a:lnTo>
                    <a:lnTo>
                      <a:pt x="827" y="484"/>
                    </a:lnTo>
                    <a:lnTo>
                      <a:pt x="837" y="484"/>
                    </a:lnTo>
                    <a:lnTo>
                      <a:pt x="848" y="474"/>
                    </a:lnTo>
                    <a:lnTo>
                      <a:pt x="858" y="474"/>
                    </a:lnTo>
                    <a:lnTo>
                      <a:pt x="868" y="474"/>
                    </a:lnTo>
                    <a:lnTo>
                      <a:pt x="879" y="474"/>
                    </a:lnTo>
                    <a:lnTo>
                      <a:pt x="889" y="464"/>
                    </a:lnTo>
                    <a:lnTo>
                      <a:pt x="899" y="453"/>
                    </a:lnTo>
                    <a:lnTo>
                      <a:pt x="899" y="443"/>
                    </a:lnTo>
                    <a:lnTo>
                      <a:pt x="899" y="433"/>
                    </a:lnTo>
                    <a:lnTo>
                      <a:pt x="899" y="422"/>
                    </a:lnTo>
                    <a:lnTo>
                      <a:pt x="889" y="422"/>
                    </a:lnTo>
                    <a:lnTo>
                      <a:pt x="879" y="422"/>
                    </a:lnTo>
                    <a:lnTo>
                      <a:pt x="879" y="412"/>
                    </a:lnTo>
                    <a:lnTo>
                      <a:pt x="868" y="412"/>
                    </a:lnTo>
                    <a:lnTo>
                      <a:pt x="858" y="412"/>
                    </a:lnTo>
                    <a:lnTo>
                      <a:pt x="858" y="402"/>
                    </a:lnTo>
                    <a:lnTo>
                      <a:pt x="848" y="402"/>
                    </a:lnTo>
                    <a:lnTo>
                      <a:pt x="848" y="391"/>
                    </a:lnTo>
                    <a:lnTo>
                      <a:pt x="837" y="391"/>
                    </a:lnTo>
                    <a:lnTo>
                      <a:pt x="837" y="381"/>
                    </a:lnTo>
                    <a:lnTo>
                      <a:pt x="827" y="381"/>
                    </a:lnTo>
                    <a:lnTo>
                      <a:pt x="817" y="381"/>
                    </a:lnTo>
                    <a:lnTo>
                      <a:pt x="806" y="381"/>
                    </a:lnTo>
                    <a:lnTo>
                      <a:pt x="796" y="381"/>
                    </a:lnTo>
                    <a:lnTo>
                      <a:pt x="786" y="381"/>
                    </a:lnTo>
                    <a:lnTo>
                      <a:pt x="786" y="371"/>
                    </a:lnTo>
                    <a:lnTo>
                      <a:pt x="775" y="371"/>
                    </a:lnTo>
                    <a:lnTo>
                      <a:pt x="765" y="360"/>
                    </a:lnTo>
                    <a:lnTo>
                      <a:pt x="755" y="350"/>
                    </a:lnTo>
                    <a:lnTo>
                      <a:pt x="744" y="350"/>
                    </a:lnTo>
                    <a:lnTo>
                      <a:pt x="734" y="350"/>
                    </a:lnTo>
                    <a:lnTo>
                      <a:pt x="734" y="340"/>
                    </a:lnTo>
                    <a:lnTo>
                      <a:pt x="724" y="340"/>
                    </a:lnTo>
                    <a:lnTo>
                      <a:pt x="713" y="340"/>
                    </a:lnTo>
                    <a:lnTo>
                      <a:pt x="713" y="330"/>
                    </a:lnTo>
                    <a:lnTo>
                      <a:pt x="703" y="330"/>
                    </a:lnTo>
                    <a:lnTo>
                      <a:pt x="703" y="319"/>
                    </a:lnTo>
                    <a:lnTo>
                      <a:pt x="693" y="319"/>
                    </a:lnTo>
                    <a:lnTo>
                      <a:pt x="693" y="309"/>
                    </a:lnTo>
                    <a:lnTo>
                      <a:pt x="682" y="309"/>
                    </a:lnTo>
                    <a:lnTo>
                      <a:pt x="672" y="309"/>
                    </a:lnTo>
                    <a:lnTo>
                      <a:pt x="662" y="309"/>
                    </a:lnTo>
                    <a:lnTo>
                      <a:pt x="662" y="299"/>
                    </a:lnTo>
                    <a:lnTo>
                      <a:pt x="651" y="299"/>
                    </a:lnTo>
                    <a:lnTo>
                      <a:pt x="641" y="299"/>
                    </a:lnTo>
                    <a:lnTo>
                      <a:pt x="641" y="288"/>
                    </a:lnTo>
                    <a:lnTo>
                      <a:pt x="631" y="288"/>
                    </a:lnTo>
                    <a:lnTo>
                      <a:pt x="631" y="278"/>
                    </a:lnTo>
                    <a:lnTo>
                      <a:pt x="620" y="278"/>
                    </a:lnTo>
                    <a:lnTo>
                      <a:pt x="620" y="268"/>
                    </a:lnTo>
                    <a:lnTo>
                      <a:pt x="610" y="268"/>
                    </a:lnTo>
                    <a:lnTo>
                      <a:pt x="610" y="257"/>
                    </a:lnTo>
                    <a:lnTo>
                      <a:pt x="600" y="247"/>
                    </a:lnTo>
                    <a:lnTo>
                      <a:pt x="589" y="247"/>
                    </a:lnTo>
                    <a:lnTo>
                      <a:pt x="589" y="237"/>
                    </a:lnTo>
                    <a:lnTo>
                      <a:pt x="579" y="237"/>
                    </a:lnTo>
                    <a:lnTo>
                      <a:pt x="569" y="237"/>
                    </a:lnTo>
                    <a:lnTo>
                      <a:pt x="558" y="226"/>
                    </a:lnTo>
                    <a:lnTo>
                      <a:pt x="558" y="216"/>
                    </a:lnTo>
                    <a:lnTo>
                      <a:pt x="548" y="216"/>
                    </a:lnTo>
                    <a:lnTo>
                      <a:pt x="548" y="206"/>
                    </a:lnTo>
                    <a:lnTo>
                      <a:pt x="538" y="206"/>
                    </a:lnTo>
                    <a:lnTo>
                      <a:pt x="538" y="195"/>
                    </a:lnTo>
                    <a:lnTo>
                      <a:pt x="538" y="185"/>
                    </a:lnTo>
                    <a:lnTo>
                      <a:pt x="527" y="175"/>
                    </a:lnTo>
                    <a:lnTo>
                      <a:pt x="527" y="165"/>
                    </a:lnTo>
                    <a:lnTo>
                      <a:pt x="517" y="165"/>
                    </a:lnTo>
                    <a:lnTo>
                      <a:pt x="507" y="165"/>
                    </a:lnTo>
                    <a:lnTo>
                      <a:pt x="507" y="154"/>
                    </a:lnTo>
                    <a:lnTo>
                      <a:pt x="496" y="154"/>
                    </a:lnTo>
                    <a:lnTo>
                      <a:pt x="486" y="154"/>
                    </a:lnTo>
                    <a:lnTo>
                      <a:pt x="476" y="154"/>
                    </a:lnTo>
                    <a:lnTo>
                      <a:pt x="465" y="154"/>
                    </a:lnTo>
                    <a:lnTo>
                      <a:pt x="465" y="144"/>
                    </a:lnTo>
                    <a:lnTo>
                      <a:pt x="455" y="144"/>
                    </a:lnTo>
                    <a:lnTo>
                      <a:pt x="445" y="144"/>
                    </a:lnTo>
                    <a:lnTo>
                      <a:pt x="445" y="134"/>
                    </a:lnTo>
                    <a:lnTo>
                      <a:pt x="434" y="134"/>
                    </a:lnTo>
                    <a:lnTo>
                      <a:pt x="424" y="134"/>
                    </a:lnTo>
                    <a:lnTo>
                      <a:pt x="414" y="134"/>
                    </a:lnTo>
                    <a:lnTo>
                      <a:pt x="403" y="134"/>
                    </a:lnTo>
                    <a:lnTo>
                      <a:pt x="393" y="134"/>
                    </a:lnTo>
                    <a:lnTo>
                      <a:pt x="393" y="123"/>
                    </a:lnTo>
                    <a:lnTo>
                      <a:pt x="383" y="123"/>
                    </a:lnTo>
                    <a:lnTo>
                      <a:pt x="383" y="113"/>
                    </a:lnTo>
                    <a:lnTo>
                      <a:pt x="372" y="113"/>
                    </a:lnTo>
                    <a:lnTo>
                      <a:pt x="362" y="113"/>
                    </a:lnTo>
                    <a:lnTo>
                      <a:pt x="362" y="123"/>
                    </a:lnTo>
                    <a:lnTo>
                      <a:pt x="352" y="123"/>
                    </a:lnTo>
                    <a:lnTo>
                      <a:pt x="341" y="123"/>
                    </a:lnTo>
                    <a:lnTo>
                      <a:pt x="331" y="123"/>
                    </a:lnTo>
                    <a:lnTo>
                      <a:pt x="331" y="113"/>
                    </a:lnTo>
                    <a:lnTo>
                      <a:pt x="321" y="113"/>
                    </a:lnTo>
                    <a:lnTo>
                      <a:pt x="310" y="113"/>
                    </a:lnTo>
                    <a:lnTo>
                      <a:pt x="300" y="113"/>
                    </a:lnTo>
                    <a:lnTo>
                      <a:pt x="300" y="103"/>
                    </a:lnTo>
                    <a:lnTo>
                      <a:pt x="290" y="103"/>
                    </a:lnTo>
                    <a:lnTo>
                      <a:pt x="290" y="92"/>
                    </a:lnTo>
                    <a:lnTo>
                      <a:pt x="290" y="82"/>
                    </a:lnTo>
                    <a:lnTo>
                      <a:pt x="279" y="82"/>
                    </a:lnTo>
                    <a:lnTo>
                      <a:pt x="269" y="82"/>
                    </a:lnTo>
                    <a:lnTo>
                      <a:pt x="269" y="72"/>
                    </a:lnTo>
                    <a:lnTo>
                      <a:pt x="259" y="72"/>
                    </a:lnTo>
                    <a:lnTo>
                      <a:pt x="248" y="72"/>
                    </a:lnTo>
                    <a:lnTo>
                      <a:pt x="238" y="72"/>
                    </a:lnTo>
                    <a:lnTo>
                      <a:pt x="228" y="72"/>
                    </a:lnTo>
                    <a:lnTo>
                      <a:pt x="228" y="61"/>
                    </a:lnTo>
                    <a:lnTo>
                      <a:pt x="217" y="61"/>
                    </a:lnTo>
                    <a:lnTo>
                      <a:pt x="217" y="51"/>
                    </a:lnTo>
                    <a:lnTo>
                      <a:pt x="217" y="41"/>
                    </a:lnTo>
                    <a:lnTo>
                      <a:pt x="217" y="30"/>
                    </a:lnTo>
                    <a:lnTo>
                      <a:pt x="207" y="30"/>
                    </a:lnTo>
                    <a:lnTo>
                      <a:pt x="207" y="20"/>
                    </a:lnTo>
                    <a:lnTo>
                      <a:pt x="197" y="20"/>
                    </a:lnTo>
                    <a:lnTo>
                      <a:pt x="207" y="20"/>
                    </a:lnTo>
                    <a:lnTo>
                      <a:pt x="197" y="20"/>
                    </a:lnTo>
                    <a:lnTo>
                      <a:pt x="186" y="10"/>
                    </a:lnTo>
                    <a:lnTo>
                      <a:pt x="176" y="10"/>
                    </a:lnTo>
                    <a:lnTo>
                      <a:pt x="166" y="10"/>
                    </a:lnTo>
                    <a:lnTo>
                      <a:pt x="155" y="10"/>
                    </a:lnTo>
                    <a:lnTo>
                      <a:pt x="145" y="10"/>
                    </a:lnTo>
                    <a:lnTo>
                      <a:pt x="135" y="10"/>
                    </a:lnTo>
                    <a:lnTo>
                      <a:pt x="124" y="10"/>
                    </a:lnTo>
                    <a:lnTo>
                      <a:pt x="114" y="10"/>
                    </a:lnTo>
                    <a:lnTo>
                      <a:pt x="104" y="10"/>
                    </a:lnTo>
                    <a:lnTo>
                      <a:pt x="104" y="20"/>
                    </a:lnTo>
                    <a:lnTo>
                      <a:pt x="93" y="20"/>
                    </a:lnTo>
                    <a:lnTo>
                      <a:pt x="83" y="20"/>
                    </a:lnTo>
                    <a:lnTo>
                      <a:pt x="73" y="20"/>
                    </a:lnTo>
                    <a:lnTo>
                      <a:pt x="62" y="20"/>
                    </a:lnTo>
                    <a:lnTo>
                      <a:pt x="62" y="10"/>
                    </a:lnTo>
                    <a:lnTo>
                      <a:pt x="52" y="10"/>
                    </a:lnTo>
                    <a:lnTo>
                      <a:pt x="42" y="10"/>
                    </a:lnTo>
                    <a:lnTo>
                      <a:pt x="31" y="10"/>
                    </a:lnTo>
                    <a:lnTo>
                      <a:pt x="31" y="0"/>
                    </a:lnTo>
                    <a:lnTo>
                      <a:pt x="21" y="0"/>
                    </a:lnTo>
                    <a:lnTo>
                      <a:pt x="11" y="0"/>
                    </a:lnTo>
                    <a:lnTo>
                      <a:pt x="0" y="0"/>
                    </a:lnTo>
                    <a:lnTo>
                      <a:pt x="11" y="0"/>
                    </a:lnTo>
                    <a:close/>
                  </a:path>
                </a:pathLst>
              </a:custGeom>
              <a:solidFill>
                <a:srgbClr val="FF9966"/>
              </a:solidFill>
              <a:ln w="9525">
                <a:noFill/>
                <a:round/>
                <a:headEnd/>
                <a:tailEnd/>
              </a:ln>
            </p:spPr>
            <p:txBody>
              <a:bodyPr/>
              <a:lstStyle/>
              <a:p>
                <a:endParaRPr lang="en-US"/>
              </a:p>
            </p:txBody>
          </p:sp>
          <p:sp>
            <p:nvSpPr>
              <p:cNvPr id="17512" name="Freeform 17"/>
              <p:cNvSpPr>
                <a:spLocks/>
              </p:cNvSpPr>
              <p:nvPr/>
            </p:nvSpPr>
            <p:spPr bwMode="auto">
              <a:xfrm>
                <a:off x="3096" y="2491"/>
                <a:ext cx="899" cy="567"/>
              </a:xfrm>
              <a:custGeom>
                <a:avLst/>
                <a:gdLst>
                  <a:gd name="T0" fmla="*/ 0 w 899"/>
                  <a:gd name="T1" fmla="*/ 31 h 567"/>
                  <a:gd name="T2" fmla="*/ 11 w 899"/>
                  <a:gd name="T3" fmla="*/ 72 h 567"/>
                  <a:gd name="T4" fmla="*/ 21 w 899"/>
                  <a:gd name="T5" fmla="*/ 113 h 567"/>
                  <a:gd name="T6" fmla="*/ 31 w 899"/>
                  <a:gd name="T7" fmla="*/ 154 h 567"/>
                  <a:gd name="T8" fmla="*/ 42 w 899"/>
                  <a:gd name="T9" fmla="*/ 196 h 567"/>
                  <a:gd name="T10" fmla="*/ 52 w 899"/>
                  <a:gd name="T11" fmla="*/ 237 h 567"/>
                  <a:gd name="T12" fmla="*/ 73 w 899"/>
                  <a:gd name="T13" fmla="*/ 247 h 567"/>
                  <a:gd name="T14" fmla="*/ 73 w 899"/>
                  <a:gd name="T15" fmla="*/ 268 h 567"/>
                  <a:gd name="T16" fmla="*/ 114 w 899"/>
                  <a:gd name="T17" fmla="*/ 268 h 567"/>
                  <a:gd name="T18" fmla="*/ 155 w 899"/>
                  <a:gd name="T19" fmla="*/ 257 h 567"/>
                  <a:gd name="T20" fmla="*/ 197 w 899"/>
                  <a:gd name="T21" fmla="*/ 268 h 567"/>
                  <a:gd name="T22" fmla="*/ 238 w 899"/>
                  <a:gd name="T23" fmla="*/ 299 h 567"/>
                  <a:gd name="T24" fmla="*/ 269 w 899"/>
                  <a:gd name="T25" fmla="*/ 319 h 567"/>
                  <a:gd name="T26" fmla="*/ 300 w 899"/>
                  <a:gd name="T27" fmla="*/ 340 h 567"/>
                  <a:gd name="T28" fmla="*/ 352 w 899"/>
                  <a:gd name="T29" fmla="*/ 350 h 567"/>
                  <a:gd name="T30" fmla="*/ 393 w 899"/>
                  <a:gd name="T31" fmla="*/ 361 h 567"/>
                  <a:gd name="T32" fmla="*/ 403 w 899"/>
                  <a:gd name="T33" fmla="*/ 402 h 567"/>
                  <a:gd name="T34" fmla="*/ 424 w 899"/>
                  <a:gd name="T35" fmla="*/ 433 h 567"/>
                  <a:gd name="T36" fmla="*/ 465 w 899"/>
                  <a:gd name="T37" fmla="*/ 453 h 567"/>
                  <a:gd name="T38" fmla="*/ 496 w 899"/>
                  <a:gd name="T39" fmla="*/ 474 h 567"/>
                  <a:gd name="T40" fmla="*/ 538 w 899"/>
                  <a:gd name="T41" fmla="*/ 484 h 567"/>
                  <a:gd name="T42" fmla="*/ 558 w 899"/>
                  <a:gd name="T43" fmla="*/ 515 h 567"/>
                  <a:gd name="T44" fmla="*/ 589 w 899"/>
                  <a:gd name="T45" fmla="*/ 536 h 567"/>
                  <a:gd name="T46" fmla="*/ 620 w 899"/>
                  <a:gd name="T47" fmla="*/ 567 h 567"/>
                  <a:gd name="T48" fmla="*/ 672 w 899"/>
                  <a:gd name="T49" fmla="*/ 557 h 567"/>
                  <a:gd name="T50" fmla="*/ 713 w 899"/>
                  <a:gd name="T51" fmla="*/ 546 h 567"/>
                  <a:gd name="T52" fmla="*/ 734 w 899"/>
                  <a:gd name="T53" fmla="*/ 515 h 567"/>
                  <a:gd name="T54" fmla="*/ 765 w 899"/>
                  <a:gd name="T55" fmla="*/ 495 h 567"/>
                  <a:gd name="T56" fmla="*/ 817 w 899"/>
                  <a:gd name="T57" fmla="*/ 495 h 567"/>
                  <a:gd name="T58" fmla="*/ 858 w 899"/>
                  <a:gd name="T59" fmla="*/ 474 h 567"/>
                  <a:gd name="T60" fmla="*/ 899 w 899"/>
                  <a:gd name="T61" fmla="*/ 443 h 567"/>
                  <a:gd name="T62" fmla="*/ 879 w 899"/>
                  <a:gd name="T63" fmla="*/ 412 h 567"/>
                  <a:gd name="T64" fmla="*/ 848 w 899"/>
                  <a:gd name="T65" fmla="*/ 392 h 567"/>
                  <a:gd name="T66" fmla="*/ 806 w 899"/>
                  <a:gd name="T67" fmla="*/ 381 h 567"/>
                  <a:gd name="T68" fmla="*/ 765 w 899"/>
                  <a:gd name="T69" fmla="*/ 361 h 567"/>
                  <a:gd name="T70" fmla="*/ 724 w 899"/>
                  <a:gd name="T71" fmla="*/ 340 h 567"/>
                  <a:gd name="T72" fmla="*/ 693 w 899"/>
                  <a:gd name="T73" fmla="*/ 319 h 567"/>
                  <a:gd name="T74" fmla="*/ 662 w 899"/>
                  <a:gd name="T75" fmla="*/ 299 h 567"/>
                  <a:gd name="T76" fmla="*/ 631 w 899"/>
                  <a:gd name="T77" fmla="*/ 278 h 567"/>
                  <a:gd name="T78" fmla="*/ 600 w 899"/>
                  <a:gd name="T79" fmla="*/ 247 h 567"/>
                  <a:gd name="T80" fmla="*/ 558 w 899"/>
                  <a:gd name="T81" fmla="*/ 227 h 567"/>
                  <a:gd name="T82" fmla="*/ 538 w 899"/>
                  <a:gd name="T83" fmla="*/ 196 h 567"/>
                  <a:gd name="T84" fmla="*/ 507 w 899"/>
                  <a:gd name="T85" fmla="*/ 165 h 567"/>
                  <a:gd name="T86" fmla="*/ 465 w 899"/>
                  <a:gd name="T87" fmla="*/ 154 h 567"/>
                  <a:gd name="T88" fmla="*/ 434 w 899"/>
                  <a:gd name="T89" fmla="*/ 134 h 567"/>
                  <a:gd name="T90" fmla="*/ 393 w 899"/>
                  <a:gd name="T91" fmla="*/ 123 h 567"/>
                  <a:gd name="T92" fmla="*/ 362 w 899"/>
                  <a:gd name="T93" fmla="*/ 123 h 567"/>
                  <a:gd name="T94" fmla="*/ 321 w 899"/>
                  <a:gd name="T95" fmla="*/ 113 h 567"/>
                  <a:gd name="T96" fmla="*/ 290 w 899"/>
                  <a:gd name="T97" fmla="*/ 92 h 567"/>
                  <a:gd name="T98" fmla="*/ 259 w 899"/>
                  <a:gd name="T99" fmla="*/ 72 h 567"/>
                  <a:gd name="T100" fmla="*/ 217 w 899"/>
                  <a:gd name="T101" fmla="*/ 62 h 567"/>
                  <a:gd name="T102" fmla="*/ 207 w 899"/>
                  <a:gd name="T103" fmla="*/ 20 h 567"/>
                  <a:gd name="T104" fmla="*/ 176 w 899"/>
                  <a:gd name="T105" fmla="*/ 10 h 567"/>
                  <a:gd name="T106" fmla="*/ 124 w 899"/>
                  <a:gd name="T107" fmla="*/ 10 h 567"/>
                  <a:gd name="T108" fmla="*/ 83 w 899"/>
                  <a:gd name="T109" fmla="*/ 20 h 567"/>
                  <a:gd name="T110" fmla="*/ 42 w 899"/>
                  <a:gd name="T111" fmla="*/ 10 h 567"/>
                  <a:gd name="T112" fmla="*/ 0 w 899"/>
                  <a:gd name="T113" fmla="*/ 0 h 5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9"/>
                  <a:gd name="T172" fmla="*/ 0 h 567"/>
                  <a:gd name="T173" fmla="*/ 899 w 899"/>
                  <a:gd name="T174" fmla="*/ 567 h 5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9" h="567">
                    <a:moveTo>
                      <a:pt x="11" y="0"/>
                    </a:moveTo>
                    <a:lnTo>
                      <a:pt x="11" y="10"/>
                    </a:lnTo>
                    <a:lnTo>
                      <a:pt x="11" y="20"/>
                    </a:lnTo>
                    <a:lnTo>
                      <a:pt x="0" y="20"/>
                    </a:lnTo>
                    <a:lnTo>
                      <a:pt x="0" y="31"/>
                    </a:lnTo>
                    <a:lnTo>
                      <a:pt x="0" y="41"/>
                    </a:lnTo>
                    <a:lnTo>
                      <a:pt x="11" y="41"/>
                    </a:lnTo>
                    <a:lnTo>
                      <a:pt x="11" y="51"/>
                    </a:lnTo>
                    <a:lnTo>
                      <a:pt x="11" y="62"/>
                    </a:lnTo>
                    <a:lnTo>
                      <a:pt x="11" y="72"/>
                    </a:lnTo>
                    <a:lnTo>
                      <a:pt x="11" y="82"/>
                    </a:lnTo>
                    <a:lnTo>
                      <a:pt x="11" y="92"/>
                    </a:lnTo>
                    <a:lnTo>
                      <a:pt x="21" y="92"/>
                    </a:lnTo>
                    <a:lnTo>
                      <a:pt x="21" y="103"/>
                    </a:lnTo>
                    <a:lnTo>
                      <a:pt x="21" y="113"/>
                    </a:lnTo>
                    <a:lnTo>
                      <a:pt x="21" y="123"/>
                    </a:lnTo>
                    <a:lnTo>
                      <a:pt x="21" y="134"/>
                    </a:lnTo>
                    <a:lnTo>
                      <a:pt x="21" y="144"/>
                    </a:lnTo>
                    <a:lnTo>
                      <a:pt x="21" y="154"/>
                    </a:lnTo>
                    <a:lnTo>
                      <a:pt x="31" y="154"/>
                    </a:lnTo>
                    <a:lnTo>
                      <a:pt x="31" y="165"/>
                    </a:lnTo>
                    <a:lnTo>
                      <a:pt x="31" y="175"/>
                    </a:lnTo>
                    <a:lnTo>
                      <a:pt x="42" y="175"/>
                    </a:lnTo>
                    <a:lnTo>
                      <a:pt x="42" y="185"/>
                    </a:lnTo>
                    <a:lnTo>
                      <a:pt x="42" y="196"/>
                    </a:lnTo>
                    <a:lnTo>
                      <a:pt x="52" y="196"/>
                    </a:lnTo>
                    <a:lnTo>
                      <a:pt x="52" y="206"/>
                    </a:lnTo>
                    <a:lnTo>
                      <a:pt x="52" y="216"/>
                    </a:lnTo>
                    <a:lnTo>
                      <a:pt x="52" y="227"/>
                    </a:lnTo>
                    <a:lnTo>
                      <a:pt x="52" y="237"/>
                    </a:lnTo>
                    <a:lnTo>
                      <a:pt x="62" y="237"/>
                    </a:lnTo>
                    <a:lnTo>
                      <a:pt x="52" y="237"/>
                    </a:lnTo>
                    <a:lnTo>
                      <a:pt x="62" y="237"/>
                    </a:lnTo>
                    <a:lnTo>
                      <a:pt x="62" y="247"/>
                    </a:lnTo>
                    <a:lnTo>
                      <a:pt x="73" y="247"/>
                    </a:lnTo>
                    <a:lnTo>
                      <a:pt x="73" y="257"/>
                    </a:lnTo>
                    <a:lnTo>
                      <a:pt x="83" y="257"/>
                    </a:lnTo>
                    <a:lnTo>
                      <a:pt x="73" y="257"/>
                    </a:lnTo>
                    <a:lnTo>
                      <a:pt x="83" y="257"/>
                    </a:lnTo>
                    <a:lnTo>
                      <a:pt x="73" y="268"/>
                    </a:lnTo>
                    <a:lnTo>
                      <a:pt x="83" y="268"/>
                    </a:lnTo>
                    <a:lnTo>
                      <a:pt x="83" y="278"/>
                    </a:lnTo>
                    <a:lnTo>
                      <a:pt x="93" y="278"/>
                    </a:lnTo>
                    <a:lnTo>
                      <a:pt x="104" y="268"/>
                    </a:lnTo>
                    <a:lnTo>
                      <a:pt x="114" y="268"/>
                    </a:lnTo>
                    <a:lnTo>
                      <a:pt x="124" y="268"/>
                    </a:lnTo>
                    <a:lnTo>
                      <a:pt x="124" y="257"/>
                    </a:lnTo>
                    <a:lnTo>
                      <a:pt x="135" y="257"/>
                    </a:lnTo>
                    <a:lnTo>
                      <a:pt x="145" y="257"/>
                    </a:lnTo>
                    <a:lnTo>
                      <a:pt x="155" y="257"/>
                    </a:lnTo>
                    <a:lnTo>
                      <a:pt x="166" y="257"/>
                    </a:lnTo>
                    <a:lnTo>
                      <a:pt x="176" y="257"/>
                    </a:lnTo>
                    <a:lnTo>
                      <a:pt x="186" y="257"/>
                    </a:lnTo>
                    <a:lnTo>
                      <a:pt x="197" y="257"/>
                    </a:lnTo>
                    <a:lnTo>
                      <a:pt x="197" y="268"/>
                    </a:lnTo>
                    <a:lnTo>
                      <a:pt x="207" y="268"/>
                    </a:lnTo>
                    <a:lnTo>
                      <a:pt x="207" y="278"/>
                    </a:lnTo>
                    <a:lnTo>
                      <a:pt x="217" y="278"/>
                    </a:lnTo>
                    <a:lnTo>
                      <a:pt x="228" y="288"/>
                    </a:lnTo>
                    <a:lnTo>
                      <a:pt x="238" y="299"/>
                    </a:lnTo>
                    <a:lnTo>
                      <a:pt x="248" y="299"/>
                    </a:lnTo>
                    <a:lnTo>
                      <a:pt x="248" y="309"/>
                    </a:lnTo>
                    <a:lnTo>
                      <a:pt x="259" y="309"/>
                    </a:lnTo>
                    <a:lnTo>
                      <a:pt x="269" y="309"/>
                    </a:lnTo>
                    <a:lnTo>
                      <a:pt x="269" y="319"/>
                    </a:lnTo>
                    <a:lnTo>
                      <a:pt x="279" y="319"/>
                    </a:lnTo>
                    <a:lnTo>
                      <a:pt x="290" y="319"/>
                    </a:lnTo>
                    <a:lnTo>
                      <a:pt x="290" y="330"/>
                    </a:lnTo>
                    <a:lnTo>
                      <a:pt x="300" y="330"/>
                    </a:lnTo>
                    <a:lnTo>
                      <a:pt x="300" y="340"/>
                    </a:lnTo>
                    <a:lnTo>
                      <a:pt x="310" y="340"/>
                    </a:lnTo>
                    <a:lnTo>
                      <a:pt x="321" y="350"/>
                    </a:lnTo>
                    <a:lnTo>
                      <a:pt x="331" y="350"/>
                    </a:lnTo>
                    <a:lnTo>
                      <a:pt x="341" y="350"/>
                    </a:lnTo>
                    <a:lnTo>
                      <a:pt x="352" y="350"/>
                    </a:lnTo>
                    <a:lnTo>
                      <a:pt x="362" y="350"/>
                    </a:lnTo>
                    <a:lnTo>
                      <a:pt x="372" y="350"/>
                    </a:lnTo>
                    <a:lnTo>
                      <a:pt x="372" y="361"/>
                    </a:lnTo>
                    <a:lnTo>
                      <a:pt x="383" y="361"/>
                    </a:lnTo>
                    <a:lnTo>
                      <a:pt x="393" y="361"/>
                    </a:lnTo>
                    <a:lnTo>
                      <a:pt x="393" y="371"/>
                    </a:lnTo>
                    <a:lnTo>
                      <a:pt x="403" y="371"/>
                    </a:lnTo>
                    <a:lnTo>
                      <a:pt x="403" y="381"/>
                    </a:lnTo>
                    <a:lnTo>
                      <a:pt x="403" y="392"/>
                    </a:lnTo>
                    <a:lnTo>
                      <a:pt x="403" y="402"/>
                    </a:lnTo>
                    <a:lnTo>
                      <a:pt x="414" y="402"/>
                    </a:lnTo>
                    <a:lnTo>
                      <a:pt x="414" y="412"/>
                    </a:lnTo>
                    <a:lnTo>
                      <a:pt x="414" y="422"/>
                    </a:lnTo>
                    <a:lnTo>
                      <a:pt x="414" y="433"/>
                    </a:lnTo>
                    <a:lnTo>
                      <a:pt x="424" y="433"/>
                    </a:lnTo>
                    <a:lnTo>
                      <a:pt x="434" y="443"/>
                    </a:lnTo>
                    <a:lnTo>
                      <a:pt x="445" y="443"/>
                    </a:lnTo>
                    <a:lnTo>
                      <a:pt x="455" y="443"/>
                    </a:lnTo>
                    <a:lnTo>
                      <a:pt x="455" y="453"/>
                    </a:lnTo>
                    <a:lnTo>
                      <a:pt x="465" y="453"/>
                    </a:lnTo>
                    <a:lnTo>
                      <a:pt x="476" y="453"/>
                    </a:lnTo>
                    <a:lnTo>
                      <a:pt x="476" y="464"/>
                    </a:lnTo>
                    <a:lnTo>
                      <a:pt x="486" y="464"/>
                    </a:lnTo>
                    <a:lnTo>
                      <a:pt x="486" y="474"/>
                    </a:lnTo>
                    <a:lnTo>
                      <a:pt x="496" y="474"/>
                    </a:lnTo>
                    <a:lnTo>
                      <a:pt x="507" y="474"/>
                    </a:lnTo>
                    <a:lnTo>
                      <a:pt x="507" y="484"/>
                    </a:lnTo>
                    <a:lnTo>
                      <a:pt x="517" y="484"/>
                    </a:lnTo>
                    <a:lnTo>
                      <a:pt x="527" y="484"/>
                    </a:lnTo>
                    <a:lnTo>
                      <a:pt x="538" y="484"/>
                    </a:lnTo>
                    <a:lnTo>
                      <a:pt x="538" y="495"/>
                    </a:lnTo>
                    <a:lnTo>
                      <a:pt x="548" y="495"/>
                    </a:lnTo>
                    <a:lnTo>
                      <a:pt x="548" y="505"/>
                    </a:lnTo>
                    <a:lnTo>
                      <a:pt x="558" y="505"/>
                    </a:lnTo>
                    <a:lnTo>
                      <a:pt x="558" y="515"/>
                    </a:lnTo>
                    <a:lnTo>
                      <a:pt x="569" y="515"/>
                    </a:lnTo>
                    <a:lnTo>
                      <a:pt x="579" y="515"/>
                    </a:lnTo>
                    <a:lnTo>
                      <a:pt x="579" y="526"/>
                    </a:lnTo>
                    <a:lnTo>
                      <a:pt x="589" y="526"/>
                    </a:lnTo>
                    <a:lnTo>
                      <a:pt x="589" y="536"/>
                    </a:lnTo>
                    <a:lnTo>
                      <a:pt x="600" y="536"/>
                    </a:lnTo>
                    <a:lnTo>
                      <a:pt x="600" y="546"/>
                    </a:lnTo>
                    <a:lnTo>
                      <a:pt x="610" y="557"/>
                    </a:lnTo>
                    <a:lnTo>
                      <a:pt x="620" y="557"/>
                    </a:lnTo>
                    <a:lnTo>
                      <a:pt x="620" y="567"/>
                    </a:lnTo>
                    <a:lnTo>
                      <a:pt x="631" y="567"/>
                    </a:lnTo>
                    <a:lnTo>
                      <a:pt x="641" y="567"/>
                    </a:lnTo>
                    <a:lnTo>
                      <a:pt x="651" y="567"/>
                    </a:lnTo>
                    <a:lnTo>
                      <a:pt x="662" y="567"/>
                    </a:lnTo>
                    <a:lnTo>
                      <a:pt x="672" y="557"/>
                    </a:lnTo>
                    <a:lnTo>
                      <a:pt x="682" y="557"/>
                    </a:lnTo>
                    <a:lnTo>
                      <a:pt x="693" y="557"/>
                    </a:lnTo>
                    <a:lnTo>
                      <a:pt x="703" y="557"/>
                    </a:lnTo>
                    <a:lnTo>
                      <a:pt x="703" y="546"/>
                    </a:lnTo>
                    <a:lnTo>
                      <a:pt x="713" y="546"/>
                    </a:lnTo>
                    <a:lnTo>
                      <a:pt x="713" y="536"/>
                    </a:lnTo>
                    <a:lnTo>
                      <a:pt x="713" y="526"/>
                    </a:lnTo>
                    <a:lnTo>
                      <a:pt x="724" y="526"/>
                    </a:lnTo>
                    <a:lnTo>
                      <a:pt x="724" y="515"/>
                    </a:lnTo>
                    <a:lnTo>
                      <a:pt x="734" y="515"/>
                    </a:lnTo>
                    <a:lnTo>
                      <a:pt x="744" y="515"/>
                    </a:lnTo>
                    <a:lnTo>
                      <a:pt x="755" y="515"/>
                    </a:lnTo>
                    <a:lnTo>
                      <a:pt x="755" y="505"/>
                    </a:lnTo>
                    <a:lnTo>
                      <a:pt x="765" y="505"/>
                    </a:lnTo>
                    <a:lnTo>
                      <a:pt x="765" y="495"/>
                    </a:lnTo>
                    <a:lnTo>
                      <a:pt x="775" y="495"/>
                    </a:lnTo>
                    <a:lnTo>
                      <a:pt x="786" y="495"/>
                    </a:lnTo>
                    <a:lnTo>
                      <a:pt x="796" y="495"/>
                    </a:lnTo>
                    <a:lnTo>
                      <a:pt x="806" y="495"/>
                    </a:lnTo>
                    <a:lnTo>
                      <a:pt x="817" y="495"/>
                    </a:lnTo>
                    <a:lnTo>
                      <a:pt x="817" y="484"/>
                    </a:lnTo>
                    <a:lnTo>
                      <a:pt x="827" y="484"/>
                    </a:lnTo>
                    <a:lnTo>
                      <a:pt x="837" y="484"/>
                    </a:lnTo>
                    <a:lnTo>
                      <a:pt x="848" y="474"/>
                    </a:lnTo>
                    <a:lnTo>
                      <a:pt x="858" y="474"/>
                    </a:lnTo>
                    <a:lnTo>
                      <a:pt x="868" y="474"/>
                    </a:lnTo>
                    <a:lnTo>
                      <a:pt x="879" y="474"/>
                    </a:lnTo>
                    <a:lnTo>
                      <a:pt x="889" y="464"/>
                    </a:lnTo>
                    <a:lnTo>
                      <a:pt x="899" y="453"/>
                    </a:lnTo>
                    <a:lnTo>
                      <a:pt x="899" y="443"/>
                    </a:lnTo>
                    <a:lnTo>
                      <a:pt x="899" y="433"/>
                    </a:lnTo>
                    <a:lnTo>
                      <a:pt x="899" y="422"/>
                    </a:lnTo>
                    <a:lnTo>
                      <a:pt x="889" y="422"/>
                    </a:lnTo>
                    <a:lnTo>
                      <a:pt x="879" y="422"/>
                    </a:lnTo>
                    <a:lnTo>
                      <a:pt x="879" y="412"/>
                    </a:lnTo>
                    <a:lnTo>
                      <a:pt x="868" y="412"/>
                    </a:lnTo>
                    <a:lnTo>
                      <a:pt x="858" y="412"/>
                    </a:lnTo>
                    <a:lnTo>
                      <a:pt x="858" y="402"/>
                    </a:lnTo>
                    <a:lnTo>
                      <a:pt x="848" y="402"/>
                    </a:lnTo>
                    <a:lnTo>
                      <a:pt x="848" y="392"/>
                    </a:lnTo>
                    <a:lnTo>
                      <a:pt x="837" y="392"/>
                    </a:lnTo>
                    <a:lnTo>
                      <a:pt x="837" y="381"/>
                    </a:lnTo>
                    <a:lnTo>
                      <a:pt x="827" y="381"/>
                    </a:lnTo>
                    <a:lnTo>
                      <a:pt x="817" y="381"/>
                    </a:lnTo>
                    <a:lnTo>
                      <a:pt x="806" y="381"/>
                    </a:lnTo>
                    <a:lnTo>
                      <a:pt x="796" y="381"/>
                    </a:lnTo>
                    <a:lnTo>
                      <a:pt x="786" y="381"/>
                    </a:lnTo>
                    <a:lnTo>
                      <a:pt x="786" y="371"/>
                    </a:lnTo>
                    <a:lnTo>
                      <a:pt x="775" y="371"/>
                    </a:lnTo>
                    <a:lnTo>
                      <a:pt x="765" y="361"/>
                    </a:lnTo>
                    <a:lnTo>
                      <a:pt x="755" y="350"/>
                    </a:lnTo>
                    <a:lnTo>
                      <a:pt x="744" y="350"/>
                    </a:lnTo>
                    <a:lnTo>
                      <a:pt x="734" y="350"/>
                    </a:lnTo>
                    <a:lnTo>
                      <a:pt x="734" y="340"/>
                    </a:lnTo>
                    <a:lnTo>
                      <a:pt x="724" y="340"/>
                    </a:lnTo>
                    <a:lnTo>
                      <a:pt x="713" y="340"/>
                    </a:lnTo>
                    <a:lnTo>
                      <a:pt x="713" y="330"/>
                    </a:lnTo>
                    <a:lnTo>
                      <a:pt x="703" y="330"/>
                    </a:lnTo>
                    <a:lnTo>
                      <a:pt x="703" y="319"/>
                    </a:lnTo>
                    <a:lnTo>
                      <a:pt x="693" y="319"/>
                    </a:lnTo>
                    <a:lnTo>
                      <a:pt x="693" y="309"/>
                    </a:lnTo>
                    <a:lnTo>
                      <a:pt x="682" y="309"/>
                    </a:lnTo>
                    <a:lnTo>
                      <a:pt x="672" y="309"/>
                    </a:lnTo>
                    <a:lnTo>
                      <a:pt x="662" y="309"/>
                    </a:lnTo>
                    <a:lnTo>
                      <a:pt x="662" y="299"/>
                    </a:lnTo>
                    <a:lnTo>
                      <a:pt x="651" y="299"/>
                    </a:lnTo>
                    <a:lnTo>
                      <a:pt x="641" y="299"/>
                    </a:lnTo>
                    <a:lnTo>
                      <a:pt x="641" y="288"/>
                    </a:lnTo>
                    <a:lnTo>
                      <a:pt x="631" y="288"/>
                    </a:lnTo>
                    <a:lnTo>
                      <a:pt x="631" y="278"/>
                    </a:lnTo>
                    <a:lnTo>
                      <a:pt x="620" y="278"/>
                    </a:lnTo>
                    <a:lnTo>
                      <a:pt x="620" y="268"/>
                    </a:lnTo>
                    <a:lnTo>
                      <a:pt x="610" y="268"/>
                    </a:lnTo>
                    <a:lnTo>
                      <a:pt x="610" y="257"/>
                    </a:lnTo>
                    <a:lnTo>
                      <a:pt x="600" y="247"/>
                    </a:lnTo>
                    <a:lnTo>
                      <a:pt x="589" y="247"/>
                    </a:lnTo>
                    <a:lnTo>
                      <a:pt x="589" y="237"/>
                    </a:lnTo>
                    <a:lnTo>
                      <a:pt x="579" y="237"/>
                    </a:lnTo>
                    <a:lnTo>
                      <a:pt x="569" y="237"/>
                    </a:lnTo>
                    <a:lnTo>
                      <a:pt x="558" y="227"/>
                    </a:lnTo>
                    <a:lnTo>
                      <a:pt x="558" y="216"/>
                    </a:lnTo>
                    <a:lnTo>
                      <a:pt x="548" y="216"/>
                    </a:lnTo>
                    <a:lnTo>
                      <a:pt x="548" y="206"/>
                    </a:lnTo>
                    <a:lnTo>
                      <a:pt x="538" y="206"/>
                    </a:lnTo>
                    <a:lnTo>
                      <a:pt x="538" y="196"/>
                    </a:lnTo>
                    <a:lnTo>
                      <a:pt x="538" y="185"/>
                    </a:lnTo>
                    <a:lnTo>
                      <a:pt x="527" y="175"/>
                    </a:lnTo>
                    <a:lnTo>
                      <a:pt x="527" y="165"/>
                    </a:lnTo>
                    <a:lnTo>
                      <a:pt x="517" y="165"/>
                    </a:lnTo>
                    <a:lnTo>
                      <a:pt x="507" y="165"/>
                    </a:lnTo>
                    <a:lnTo>
                      <a:pt x="507" y="154"/>
                    </a:lnTo>
                    <a:lnTo>
                      <a:pt x="496" y="154"/>
                    </a:lnTo>
                    <a:lnTo>
                      <a:pt x="486" y="154"/>
                    </a:lnTo>
                    <a:lnTo>
                      <a:pt x="476" y="154"/>
                    </a:lnTo>
                    <a:lnTo>
                      <a:pt x="465" y="154"/>
                    </a:lnTo>
                    <a:lnTo>
                      <a:pt x="465" y="144"/>
                    </a:lnTo>
                    <a:lnTo>
                      <a:pt x="455" y="144"/>
                    </a:lnTo>
                    <a:lnTo>
                      <a:pt x="445" y="144"/>
                    </a:lnTo>
                    <a:lnTo>
                      <a:pt x="445" y="134"/>
                    </a:lnTo>
                    <a:lnTo>
                      <a:pt x="434" y="134"/>
                    </a:lnTo>
                    <a:lnTo>
                      <a:pt x="424" y="134"/>
                    </a:lnTo>
                    <a:lnTo>
                      <a:pt x="414" y="134"/>
                    </a:lnTo>
                    <a:lnTo>
                      <a:pt x="403" y="134"/>
                    </a:lnTo>
                    <a:lnTo>
                      <a:pt x="393" y="134"/>
                    </a:lnTo>
                    <a:lnTo>
                      <a:pt x="393" y="123"/>
                    </a:lnTo>
                    <a:lnTo>
                      <a:pt x="383" y="123"/>
                    </a:lnTo>
                    <a:lnTo>
                      <a:pt x="383" y="113"/>
                    </a:lnTo>
                    <a:lnTo>
                      <a:pt x="372" y="113"/>
                    </a:lnTo>
                    <a:lnTo>
                      <a:pt x="362" y="113"/>
                    </a:lnTo>
                    <a:lnTo>
                      <a:pt x="362" y="123"/>
                    </a:lnTo>
                    <a:lnTo>
                      <a:pt x="352" y="123"/>
                    </a:lnTo>
                    <a:lnTo>
                      <a:pt x="341" y="123"/>
                    </a:lnTo>
                    <a:lnTo>
                      <a:pt x="331" y="123"/>
                    </a:lnTo>
                    <a:lnTo>
                      <a:pt x="331" y="113"/>
                    </a:lnTo>
                    <a:lnTo>
                      <a:pt x="321" y="113"/>
                    </a:lnTo>
                    <a:lnTo>
                      <a:pt x="310" y="113"/>
                    </a:lnTo>
                    <a:lnTo>
                      <a:pt x="300" y="113"/>
                    </a:lnTo>
                    <a:lnTo>
                      <a:pt x="300" y="103"/>
                    </a:lnTo>
                    <a:lnTo>
                      <a:pt x="290" y="103"/>
                    </a:lnTo>
                    <a:lnTo>
                      <a:pt x="290" y="92"/>
                    </a:lnTo>
                    <a:lnTo>
                      <a:pt x="290" y="82"/>
                    </a:lnTo>
                    <a:lnTo>
                      <a:pt x="279" y="82"/>
                    </a:lnTo>
                    <a:lnTo>
                      <a:pt x="269" y="82"/>
                    </a:lnTo>
                    <a:lnTo>
                      <a:pt x="269" y="72"/>
                    </a:lnTo>
                    <a:lnTo>
                      <a:pt x="259" y="72"/>
                    </a:lnTo>
                    <a:lnTo>
                      <a:pt x="248" y="72"/>
                    </a:lnTo>
                    <a:lnTo>
                      <a:pt x="238" y="72"/>
                    </a:lnTo>
                    <a:lnTo>
                      <a:pt x="228" y="72"/>
                    </a:lnTo>
                    <a:lnTo>
                      <a:pt x="228" y="62"/>
                    </a:lnTo>
                    <a:lnTo>
                      <a:pt x="217" y="62"/>
                    </a:lnTo>
                    <a:lnTo>
                      <a:pt x="217" y="51"/>
                    </a:lnTo>
                    <a:lnTo>
                      <a:pt x="217" y="41"/>
                    </a:lnTo>
                    <a:lnTo>
                      <a:pt x="217" y="31"/>
                    </a:lnTo>
                    <a:lnTo>
                      <a:pt x="207" y="31"/>
                    </a:lnTo>
                    <a:lnTo>
                      <a:pt x="207" y="20"/>
                    </a:lnTo>
                    <a:lnTo>
                      <a:pt x="197" y="20"/>
                    </a:lnTo>
                    <a:lnTo>
                      <a:pt x="207" y="20"/>
                    </a:lnTo>
                    <a:lnTo>
                      <a:pt x="197" y="20"/>
                    </a:lnTo>
                    <a:lnTo>
                      <a:pt x="186" y="10"/>
                    </a:lnTo>
                    <a:lnTo>
                      <a:pt x="176" y="10"/>
                    </a:lnTo>
                    <a:lnTo>
                      <a:pt x="166" y="10"/>
                    </a:lnTo>
                    <a:lnTo>
                      <a:pt x="155" y="10"/>
                    </a:lnTo>
                    <a:lnTo>
                      <a:pt x="145" y="10"/>
                    </a:lnTo>
                    <a:lnTo>
                      <a:pt x="135" y="10"/>
                    </a:lnTo>
                    <a:lnTo>
                      <a:pt x="124" y="10"/>
                    </a:lnTo>
                    <a:lnTo>
                      <a:pt x="114" y="10"/>
                    </a:lnTo>
                    <a:lnTo>
                      <a:pt x="104" y="10"/>
                    </a:lnTo>
                    <a:lnTo>
                      <a:pt x="104" y="20"/>
                    </a:lnTo>
                    <a:lnTo>
                      <a:pt x="93" y="20"/>
                    </a:lnTo>
                    <a:lnTo>
                      <a:pt x="83" y="20"/>
                    </a:lnTo>
                    <a:lnTo>
                      <a:pt x="73" y="20"/>
                    </a:lnTo>
                    <a:lnTo>
                      <a:pt x="62" y="20"/>
                    </a:lnTo>
                    <a:lnTo>
                      <a:pt x="62" y="10"/>
                    </a:lnTo>
                    <a:lnTo>
                      <a:pt x="52" y="10"/>
                    </a:lnTo>
                    <a:lnTo>
                      <a:pt x="42" y="10"/>
                    </a:lnTo>
                    <a:lnTo>
                      <a:pt x="31" y="10"/>
                    </a:lnTo>
                    <a:lnTo>
                      <a:pt x="31" y="0"/>
                    </a:lnTo>
                    <a:lnTo>
                      <a:pt x="21" y="0"/>
                    </a:lnTo>
                    <a:lnTo>
                      <a:pt x="11" y="0"/>
                    </a:lnTo>
                    <a:lnTo>
                      <a:pt x="0" y="0"/>
                    </a:lnTo>
                    <a:lnTo>
                      <a:pt x="11" y="0"/>
                    </a:lnTo>
                    <a:close/>
                  </a:path>
                </a:pathLst>
              </a:custGeom>
              <a:solidFill>
                <a:srgbClr val="FF9966"/>
              </a:solidFill>
              <a:ln w="15875">
                <a:solidFill>
                  <a:srgbClr val="FF9966"/>
                </a:solidFill>
                <a:prstDash val="solid"/>
                <a:round/>
                <a:headEnd/>
                <a:tailEnd/>
              </a:ln>
            </p:spPr>
            <p:txBody>
              <a:bodyPr/>
              <a:lstStyle/>
              <a:p>
                <a:endParaRPr lang="en-US"/>
              </a:p>
            </p:txBody>
          </p:sp>
          <p:sp>
            <p:nvSpPr>
              <p:cNvPr id="17513" name="Freeform 18"/>
              <p:cNvSpPr>
                <a:spLocks/>
              </p:cNvSpPr>
              <p:nvPr/>
            </p:nvSpPr>
            <p:spPr bwMode="auto">
              <a:xfrm>
                <a:off x="3164" y="2743"/>
                <a:ext cx="640" cy="495"/>
              </a:xfrm>
              <a:custGeom>
                <a:avLst/>
                <a:gdLst>
                  <a:gd name="T0" fmla="*/ 537 w 640"/>
                  <a:gd name="T1" fmla="*/ 310 h 495"/>
                  <a:gd name="T2" fmla="*/ 506 w 640"/>
                  <a:gd name="T3" fmla="*/ 279 h 495"/>
                  <a:gd name="T4" fmla="*/ 485 w 640"/>
                  <a:gd name="T5" fmla="*/ 258 h 495"/>
                  <a:gd name="T6" fmla="*/ 465 w 640"/>
                  <a:gd name="T7" fmla="*/ 238 h 495"/>
                  <a:gd name="T8" fmla="*/ 423 w 640"/>
                  <a:gd name="T9" fmla="*/ 238 h 495"/>
                  <a:gd name="T10" fmla="*/ 403 w 640"/>
                  <a:gd name="T11" fmla="*/ 217 h 495"/>
                  <a:gd name="T12" fmla="*/ 372 w 640"/>
                  <a:gd name="T13" fmla="*/ 207 h 495"/>
                  <a:gd name="T14" fmla="*/ 341 w 640"/>
                  <a:gd name="T15" fmla="*/ 176 h 495"/>
                  <a:gd name="T16" fmla="*/ 330 w 640"/>
                  <a:gd name="T17" fmla="*/ 145 h 495"/>
                  <a:gd name="T18" fmla="*/ 320 w 640"/>
                  <a:gd name="T19" fmla="*/ 114 h 495"/>
                  <a:gd name="T20" fmla="*/ 289 w 640"/>
                  <a:gd name="T21" fmla="*/ 93 h 495"/>
                  <a:gd name="T22" fmla="*/ 248 w 640"/>
                  <a:gd name="T23" fmla="*/ 93 h 495"/>
                  <a:gd name="T24" fmla="*/ 217 w 640"/>
                  <a:gd name="T25" fmla="*/ 73 h 495"/>
                  <a:gd name="T26" fmla="*/ 186 w 640"/>
                  <a:gd name="T27" fmla="*/ 52 h 495"/>
                  <a:gd name="T28" fmla="*/ 165 w 640"/>
                  <a:gd name="T29" fmla="*/ 31 h 495"/>
                  <a:gd name="T30" fmla="*/ 134 w 640"/>
                  <a:gd name="T31" fmla="*/ 11 h 495"/>
                  <a:gd name="T32" fmla="*/ 103 w 640"/>
                  <a:gd name="T33" fmla="*/ 0 h 495"/>
                  <a:gd name="T34" fmla="*/ 72 w 640"/>
                  <a:gd name="T35" fmla="*/ 11 h 495"/>
                  <a:gd name="T36" fmla="*/ 31 w 640"/>
                  <a:gd name="T37" fmla="*/ 11 h 495"/>
                  <a:gd name="T38" fmla="*/ 10 w 640"/>
                  <a:gd name="T39" fmla="*/ 31 h 495"/>
                  <a:gd name="T40" fmla="*/ 41 w 640"/>
                  <a:gd name="T41" fmla="*/ 42 h 495"/>
                  <a:gd name="T42" fmla="*/ 51 w 640"/>
                  <a:gd name="T43" fmla="*/ 73 h 495"/>
                  <a:gd name="T44" fmla="*/ 62 w 640"/>
                  <a:gd name="T45" fmla="*/ 103 h 495"/>
                  <a:gd name="T46" fmla="*/ 72 w 640"/>
                  <a:gd name="T47" fmla="*/ 134 h 495"/>
                  <a:gd name="T48" fmla="*/ 82 w 640"/>
                  <a:gd name="T49" fmla="*/ 165 h 495"/>
                  <a:gd name="T50" fmla="*/ 82 w 640"/>
                  <a:gd name="T51" fmla="*/ 186 h 495"/>
                  <a:gd name="T52" fmla="*/ 103 w 640"/>
                  <a:gd name="T53" fmla="*/ 217 h 495"/>
                  <a:gd name="T54" fmla="*/ 103 w 640"/>
                  <a:gd name="T55" fmla="*/ 238 h 495"/>
                  <a:gd name="T56" fmla="*/ 82 w 640"/>
                  <a:gd name="T57" fmla="*/ 258 h 495"/>
                  <a:gd name="T58" fmla="*/ 62 w 640"/>
                  <a:gd name="T59" fmla="*/ 279 h 495"/>
                  <a:gd name="T60" fmla="*/ 31 w 640"/>
                  <a:gd name="T61" fmla="*/ 289 h 495"/>
                  <a:gd name="T62" fmla="*/ 10 w 640"/>
                  <a:gd name="T63" fmla="*/ 310 h 495"/>
                  <a:gd name="T64" fmla="*/ 20 w 640"/>
                  <a:gd name="T65" fmla="*/ 320 h 495"/>
                  <a:gd name="T66" fmla="*/ 41 w 640"/>
                  <a:gd name="T67" fmla="*/ 341 h 495"/>
                  <a:gd name="T68" fmla="*/ 72 w 640"/>
                  <a:gd name="T69" fmla="*/ 351 h 495"/>
                  <a:gd name="T70" fmla="*/ 103 w 640"/>
                  <a:gd name="T71" fmla="*/ 361 h 495"/>
                  <a:gd name="T72" fmla="*/ 144 w 640"/>
                  <a:gd name="T73" fmla="*/ 372 h 495"/>
                  <a:gd name="T74" fmla="*/ 186 w 640"/>
                  <a:gd name="T75" fmla="*/ 372 h 495"/>
                  <a:gd name="T76" fmla="*/ 227 w 640"/>
                  <a:gd name="T77" fmla="*/ 382 h 495"/>
                  <a:gd name="T78" fmla="*/ 268 w 640"/>
                  <a:gd name="T79" fmla="*/ 382 h 495"/>
                  <a:gd name="T80" fmla="*/ 289 w 640"/>
                  <a:gd name="T81" fmla="*/ 413 h 495"/>
                  <a:gd name="T82" fmla="*/ 289 w 640"/>
                  <a:gd name="T83" fmla="*/ 444 h 495"/>
                  <a:gd name="T84" fmla="*/ 310 w 640"/>
                  <a:gd name="T85" fmla="*/ 464 h 495"/>
                  <a:gd name="T86" fmla="*/ 320 w 640"/>
                  <a:gd name="T87" fmla="*/ 495 h 495"/>
                  <a:gd name="T88" fmla="*/ 351 w 640"/>
                  <a:gd name="T89" fmla="*/ 485 h 495"/>
                  <a:gd name="T90" fmla="*/ 372 w 640"/>
                  <a:gd name="T91" fmla="*/ 464 h 495"/>
                  <a:gd name="T92" fmla="*/ 392 w 640"/>
                  <a:gd name="T93" fmla="*/ 444 h 495"/>
                  <a:gd name="T94" fmla="*/ 413 w 640"/>
                  <a:gd name="T95" fmla="*/ 423 h 495"/>
                  <a:gd name="T96" fmla="*/ 444 w 640"/>
                  <a:gd name="T97" fmla="*/ 413 h 495"/>
                  <a:gd name="T98" fmla="*/ 475 w 640"/>
                  <a:gd name="T99" fmla="*/ 403 h 495"/>
                  <a:gd name="T100" fmla="*/ 485 w 640"/>
                  <a:gd name="T101" fmla="*/ 413 h 495"/>
                  <a:gd name="T102" fmla="*/ 485 w 640"/>
                  <a:gd name="T103" fmla="*/ 433 h 495"/>
                  <a:gd name="T104" fmla="*/ 516 w 640"/>
                  <a:gd name="T105" fmla="*/ 454 h 495"/>
                  <a:gd name="T106" fmla="*/ 558 w 640"/>
                  <a:gd name="T107" fmla="*/ 464 h 495"/>
                  <a:gd name="T108" fmla="*/ 599 w 640"/>
                  <a:gd name="T109" fmla="*/ 464 h 495"/>
                  <a:gd name="T110" fmla="*/ 609 w 640"/>
                  <a:gd name="T111" fmla="*/ 454 h 495"/>
                  <a:gd name="T112" fmla="*/ 630 w 640"/>
                  <a:gd name="T113" fmla="*/ 433 h 495"/>
                  <a:gd name="T114" fmla="*/ 640 w 640"/>
                  <a:gd name="T115" fmla="*/ 403 h 495"/>
                  <a:gd name="T116" fmla="*/ 620 w 640"/>
                  <a:gd name="T117" fmla="*/ 382 h 495"/>
                  <a:gd name="T118" fmla="*/ 599 w 640"/>
                  <a:gd name="T119" fmla="*/ 361 h 495"/>
                  <a:gd name="T120" fmla="*/ 578 w 640"/>
                  <a:gd name="T121" fmla="*/ 330 h 495"/>
                  <a:gd name="T122" fmla="*/ 558 w 640"/>
                  <a:gd name="T123" fmla="*/ 310 h 4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0"/>
                  <a:gd name="T187" fmla="*/ 0 h 495"/>
                  <a:gd name="T188" fmla="*/ 640 w 640"/>
                  <a:gd name="T189" fmla="*/ 495 h 4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0" h="495">
                    <a:moveTo>
                      <a:pt x="558" y="320"/>
                    </a:moveTo>
                    <a:lnTo>
                      <a:pt x="547" y="320"/>
                    </a:lnTo>
                    <a:lnTo>
                      <a:pt x="547" y="310"/>
                    </a:lnTo>
                    <a:lnTo>
                      <a:pt x="537" y="310"/>
                    </a:lnTo>
                    <a:lnTo>
                      <a:pt x="527" y="299"/>
                    </a:lnTo>
                    <a:lnTo>
                      <a:pt x="527" y="289"/>
                    </a:lnTo>
                    <a:lnTo>
                      <a:pt x="516" y="289"/>
                    </a:lnTo>
                    <a:lnTo>
                      <a:pt x="506" y="279"/>
                    </a:lnTo>
                    <a:lnTo>
                      <a:pt x="496" y="279"/>
                    </a:lnTo>
                    <a:lnTo>
                      <a:pt x="496" y="268"/>
                    </a:lnTo>
                    <a:lnTo>
                      <a:pt x="485" y="268"/>
                    </a:lnTo>
                    <a:lnTo>
                      <a:pt x="485" y="258"/>
                    </a:lnTo>
                    <a:lnTo>
                      <a:pt x="475" y="258"/>
                    </a:lnTo>
                    <a:lnTo>
                      <a:pt x="475" y="248"/>
                    </a:lnTo>
                    <a:lnTo>
                      <a:pt x="465" y="248"/>
                    </a:lnTo>
                    <a:lnTo>
                      <a:pt x="465" y="238"/>
                    </a:lnTo>
                    <a:lnTo>
                      <a:pt x="454" y="238"/>
                    </a:lnTo>
                    <a:lnTo>
                      <a:pt x="444" y="238"/>
                    </a:lnTo>
                    <a:lnTo>
                      <a:pt x="434" y="238"/>
                    </a:lnTo>
                    <a:lnTo>
                      <a:pt x="423" y="238"/>
                    </a:lnTo>
                    <a:lnTo>
                      <a:pt x="423" y="227"/>
                    </a:lnTo>
                    <a:lnTo>
                      <a:pt x="413" y="227"/>
                    </a:lnTo>
                    <a:lnTo>
                      <a:pt x="413" y="217"/>
                    </a:lnTo>
                    <a:lnTo>
                      <a:pt x="403" y="217"/>
                    </a:lnTo>
                    <a:lnTo>
                      <a:pt x="403" y="207"/>
                    </a:lnTo>
                    <a:lnTo>
                      <a:pt x="392" y="207"/>
                    </a:lnTo>
                    <a:lnTo>
                      <a:pt x="382" y="207"/>
                    </a:lnTo>
                    <a:lnTo>
                      <a:pt x="372" y="207"/>
                    </a:lnTo>
                    <a:lnTo>
                      <a:pt x="372" y="196"/>
                    </a:lnTo>
                    <a:lnTo>
                      <a:pt x="361" y="196"/>
                    </a:lnTo>
                    <a:lnTo>
                      <a:pt x="351" y="186"/>
                    </a:lnTo>
                    <a:lnTo>
                      <a:pt x="341" y="176"/>
                    </a:lnTo>
                    <a:lnTo>
                      <a:pt x="341" y="165"/>
                    </a:lnTo>
                    <a:lnTo>
                      <a:pt x="330" y="165"/>
                    </a:lnTo>
                    <a:lnTo>
                      <a:pt x="330" y="155"/>
                    </a:lnTo>
                    <a:lnTo>
                      <a:pt x="330" y="145"/>
                    </a:lnTo>
                    <a:lnTo>
                      <a:pt x="330" y="134"/>
                    </a:lnTo>
                    <a:lnTo>
                      <a:pt x="330" y="124"/>
                    </a:lnTo>
                    <a:lnTo>
                      <a:pt x="330" y="114"/>
                    </a:lnTo>
                    <a:lnTo>
                      <a:pt x="320" y="114"/>
                    </a:lnTo>
                    <a:lnTo>
                      <a:pt x="310" y="114"/>
                    </a:lnTo>
                    <a:lnTo>
                      <a:pt x="310" y="103"/>
                    </a:lnTo>
                    <a:lnTo>
                      <a:pt x="299" y="103"/>
                    </a:lnTo>
                    <a:lnTo>
                      <a:pt x="289" y="93"/>
                    </a:lnTo>
                    <a:lnTo>
                      <a:pt x="279" y="93"/>
                    </a:lnTo>
                    <a:lnTo>
                      <a:pt x="268" y="93"/>
                    </a:lnTo>
                    <a:lnTo>
                      <a:pt x="258" y="93"/>
                    </a:lnTo>
                    <a:lnTo>
                      <a:pt x="248" y="93"/>
                    </a:lnTo>
                    <a:lnTo>
                      <a:pt x="237" y="93"/>
                    </a:lnTo>
                    <a:lnTo>
                      <a:pt x="237" y="83"/>
                    </a:lnTo>
                    <a:lnTo>
                      <a:pt x="227" y="83"/>
                    </a:lnTo>
                    <a:lnTo>
                      <a:pt x="217" y="73"/>
                    </a:lnTo>
                    <a:lnTo>
                      <a:pt x="206" y="73"/>
                    </a:lnTo>
                    <a:lnTo>
                      <a:pt x="206" y="62"/>
                    </a:lnTo>
                    <a:lnTo>
                      <a:pt x="196" y="62"/>
                    </a:lnTo>
                    <a:lnTo>
                      <a:pt x="186" y="52"/>
                    </a:lnTo>
                    <a:lnTo>
                      <a:pt x="175" y="52"/>
                    </a:lnTo>
                    <a:lnTo>
                      <a:pt x="175" y="42"/>
                    </a:lnTo>
                    <a:lnTo>
                      <a:pt x="165" y="42"/>
                    </a:lnTo>
                    <a:lnTo>
                      <a:pt x="165" y="31"/>
                    </a:lnTo>
                    <a:lnTo>
                      <a:pt x="155" y="31"/>
                    </a:lnTo>
                    <a:lnTo>
                      <a:pt x="144" y="21"/>
                    </a:lnTo>
                    <a:lnTo>
                      <a:pt x="134" y="21"/>
                    </a:lnTo>
                    <a:lnTo>
                      <a:pt x="134" y="11"/>
                    </a:lnTo>
                    <a:lnTo>
                      <a:pt x="124" y="11"/>
                    </a:lnTo>
                    <a:lnTo>
                      <a:pt x="124" y="0"/>
                    </a:lnTo>
                    <a:lnTo>
                      <a:pt x="113" y="0"/>
                    </a:lnTo>
                    <a:lnTo>
                      <a:pt x="103" y="0"/>
                    </a:lnTo>
                    <a:lnTo>
                      <a:pt x="93" y="0"/>
                    </a:lnTo>
                    <a:lnTo>
                      <a:pt x="82" y="0"/>
                    </a:lnTo>
                    <a:lnTo>
                      <a:pt x="82" y="11"/>
                    </a:lnTo>
                    <a:lnTo>
                      <a:pt x="72" y="11"/>
                    </a:lnTo>
                    <a:lnTo>
                      <a:pt x="62" y="11"/>
                    </a:lnTo>
                    <a:lnTo>
                      <a:pt x="51" y="11"/>
                    </a:lnTo>
                    <a:lnTo>
                      <a:pt x="41" y="11"/>
                    </a:lnTo>
                    <a:lnTo>
                      <a:pt x="31" y="11"/>
                    </a:lnTo>
                    <a:lnTo>
                      <a:pt x="31" y="21"/>
                    </a:lnTo>
                    <a:lnTo>
                      <a:pt x="20" y="21"/>
                    </a:lnTo>
                    <a:lnTo>
                      <a:pt x="10" y="21"/>
                    </a:lnTo>
                    <a:lnTo>
                      <a:pt x="10" y="31"/>
                    </a:lnTo>
                    <a:lnTo>
                      <a:pt x="20" y="31"/>
                    </a:lnTo>
                    <a:lnTo>
                      <a:pt x="20" y="42"/>
                    </a:lnTo>
                    <a:lnTo>
                      <a:pt x="31" y="42"/>
                    </a:lnTo>
                    <a:lnTo>
                      <a:pt x="41" y="42"/>
                    </a:lnTo>
                    <a:lnTo>
                      <a:pt x="41" y="52"/>
                    </a:lnTo>
                    <a:lnTo>
                      <a:pt x="51" y="52"/>
                    </a:lnTo>
                    <a:lnTo>
                      <a:pt x="51" y="62"/>
                    </a:lnTo>
                    <a:lnTo>
                      <a:pt x="51" y="73"/>
                    </a:lnTo>
                    <a:lnTo>
                      <a:pt x="51" y="83"/>
                    </a:lnTo>
                    <a:lnTo>
                      <a:pt x="51" y="93"/>
                    </a:lnTo>
                    <a:lnTo>
                      <a:pt x="62" y="93"/>
                    </a:lnTo>
                    <a:lnTo>
                      <a:pt x="62" y="103"/>
                    </a:lnTo>
                    <a:lnTo>
                      <a:pt x="72" y="103"/>
                    </a:lnTo>
                    <a:lnTo>
                      <a:pt x="72" y="114"/>
                    </a:lnTo>
                    <a:lnTo>
                      <a:pt x="72" y="124"/>
                    </a:lnTo>
                    <a:lnTo>
                      <a:pt x="72" y="134"/>
                    </a:lnTo>
                    <a:lnTo>
                      <a:pt x="72" y="145"/>
                    </a:lnTo>
                    <a:lnTo>
                      <a:pt x="72" y="155"/>
                    </a:lnTo>
                    <a:lnTo>
                      <a:pt x="72" y="165"/>
                    </a:lnTo>
                    <a:lnTo>
                      <a:pt x="82" y="165"/>
                    </a:lnTo>
                    <a:lnTo>
                      <a:pt x="82" y="176"/>
                    </a:lnTo>
                    <a:lnTo>
                      <a:pt x="93" y="176"/>
                    </a:lnTo>
                    <a:lnTo>
                      <a:pt x="93" y="186"/>
                    </a:lnTo>
                    <a:lnTo>
                      <a:pt x="82" y="186"/>
                    </a:lnTo>
                    <a:lnTo>
                      <a:pt x="82" y="196"/>
                    </a:lnTo>
                    <a:lnTo>
                      <a:pt x="93" y="196"/>
                    </a:lnTo>
                    <a:lnTo>
                      <a:pt x="93" y="207"/>
                    </a:lnTo>
                    <a:lnTo>
                      <a:pt x="103" y="217"/>
                    </a:lnTo>
                    <a:lnTo>
                      <a:pt x="103" y="227"/>
                    </a:lnTo>
                    <a:lnTo>
                      <a:pt x="103" y="238"/>
                    </a:lnTo>
                    <a:lnTo>
                      <a:pt x="113" y="238"/>
                    </a:lnTo>
                    <a:lnTo>
                      <a:pt x="103" y="238"/>
                    </a:lnTo>
                    <a:lnTo>
                      <a:pt x="103" y="248"/>
                    </a:lnTo>
                    <a:lnTo>
                      <a:pt x="93" y="248"/>
                    </a:lnTo>
                    <a:lnTo>
                      <a:pt x="93" y="258"/>
                    </a:lnTo>
                    <a:lnTo>
                      <a:pt x="82" y="258"/>
                    </a:lnTo>
                    <a:lnTo>
                      <a:pt x="72" y="258"/>
                    </a:lnTo>
                    <a:lnTo>
                      <a:pt x="72" y="268"/>
                    </a:lnTo>
                    <a:lnTo>
                      <a:pt x="62" y="268"/>
                    </a:lnTo>
                    <a:lnTo>
                      <a:pt x="62" y="279"/>
                    </a:lnTo>
                    <a:lnTo>
                      <a:pt x="51" y="279"/>
                    </a:lnTo>
                    <a:lnTo>
                      <a:pt x="51" y="289"/>
                    </a:lnTo>
                    <a:lnTo>
                      <a:pt x="41" y="289"/>
                    </a:lnTo>
                    <a:lnTo>
                      <a:pt x="31" y="289"/>
                    </a:lnTo>
                    <a:lnTo>
                      <a:pt x="31" y="299"/>
                    </a:lnTo>
                    <a:lnTo>
                      <a:pt x="20" y="299"/>
                    </a:lnTo>
                    <a:lnTo>
                      <a:pt x="20" y="310"/>
                    </a:lnTo>
                    <a:lnTo>
                      <a:pt x="10" y="310"/>
                    </a:lnTo>
                    <a:lnTo>
                      <a:pt x="10" y="320"/>
                    </a:lnTo>
                    <a:lnTo>
                      <a:pt x="0" y="320"/>
                    </a:lnTo>
                    <a:lnTo>
                      <a:pt x="10" y="320"/>
                    </a:lnTo>
                    <a:lnTo>
                      <a:pt x="20" y="320"/>
                    </a:lnTo>
                    <a:lnTo>
                      <a:pt x="20" y="330"/>
                    </a:lnTo>
                    <a:lnTo>
                      <a:pt x="31" y="330"/>
                    </a:lnTo>
                    <a:lnTo>
                      <a:pt x="41" y="330"/>
                    </a:lnTo>
                    <a:lnTo>
                      <a:pt x="41" y="341"/>
                    </a:lnTo>
                    <a:lnTo>
                      <a:pt x="51" y="341"/>
                    </a:lnTo>
                    <a:lnTo>
                      <a:pt x="62" y="341"/>
                    </a:lnTo>
                    <a:lnTo>
                      <a:pt x="62" y="351"/>
                    </a:lnTo>
                    <a:lnTo>
                      <a:pt x="72" y="351"/>
                    </a:lnTo>
                    <a:lnTo>
                      <a:pt x="82" y="351"/>
                    </a:lnTo>
                    <a:lnTo>
                      <a:pt x="93" y="351"/>
                    </a:lnTo>
                    <a:lnTo>
                      <a:pt x="93" y="361"/>
                    </a:lnTo>
                    <a:lnTo>
                      <a:pt x="103" y="361"/>
                    </a:lnTo>
                    <a:lnTo>
                      <a:pt x="113" y="361"/>
                    </a:lnTo>
                    <a:lnTo>
                      <a:pt x="124" y="361"/>
                    </a:lnTo>
                    <a:lnTo>
                      <a:pt x="134" y="361"/>
                    </a:lnTo>
                    <a:lnTo>
                      <a:pt x="144" y="372"/>
                    </a:lnTo>
                    <a:lnTo>
                      <a:pt x="155" y="372"/>
                    </a:lnTo>
                    <a:lnTo>
                      <a:pt x="165" y="372"/>
                    </a:lnTo>
                    <a:lnTo>
                      <a:pt x="175" y="372"/>
                    </a:lnTo>
                    <a:lnTo>
                      <a:pt x="186" y="372"/>
                    </a:lnTo>
                    <a:lnTo>
                      <a:pt x="196" y="372"/>
                    </a:lnTo>
                    <a:lnTo>
                      <a:pt x="206" y="382"/>
                    </a:lnTo>
                    <a:lnTo>
                      <a:pt x="217" y="372"/>
                    </a:lnTo>
                    <a:lnTo>
                      <a:pt x="227" y="382"/>
                    </a:lnTo>
                    <a:lnTo>
                      <a:pt x="237" y="382"/>
                    </a:lnTo>
                    <a:lnTo>
                      <a:pt x="248" y="382"/>
                    </a:lnTo>
                    <a:lnTo>
                      <a:pt x="258" y="382"/>
                    </a:lnTo>
                    <a:lnTo>
                      <a:pt x="268" y="382"/>
                    </a:lnTo>
                    <a:lnTo>
                      <a:pt x="279" y="392"/>
                    </a:lnTo>
                    <a:lnTo>
                      <a:pt x="279" y="403"/>
                    </a:lnTo>
                    <a:lnTo>
                      <a:pt x="289" y="403"/>
                    </a:lnTo>
                    <a:lnTo>
                      <a:pt x="289" y="413"/>
                    </a:lnTo>
                    <a:lnTo>
                      <a:pt x="299" y="423"/>
                    </a:lnTo>
                    <a:lnTo>
                      <a:pt x="289" y="423"/>
                    </a:lnTo>
                    <a:lnTo>
                      <a:pt x="289" y="433"/>
                    </a:lnTo>
                    <a:lnTo>
                      <a:pt x="289" y="444"/>
                    </a:lnTo>
                    <a:lnTo>
                      <a:pt x="299" y="444"/>
                    </a:lnTo>
                    <a:lnTo>
                      <a:pt x="299" y="454"/>
                    </a:lnTo>
                    <a:lnTo>
                      <a:pt x="299" y="464"/>
                    </a:lnTo>
                    <a:lnTo>
                      <a:pt x="310" y="464"/>
                    </a:lnTo>
                    <a:lnTo>
                      <a:pt x="310" y="475"/>
                    </a:lnTo>
                    <a:lnTo>
                      <a:pt x="310" y="485"/>
                    </a:lnTo>
                    <a:lnTo>
                      <a:pt x="320" y="485"/>
                    </a:lnTo>
                    <a:lnTo>
                      <a:pt x="320" y="495"/>
                    </a:lnTo>
                    <a:lnTo>
                      <a:pt x="330" y="495"/>
                    </a:lnTo>
                    <a:lnTo>
                      <a:pt x="341" y="495"/>
                    </a:lnTo>
                    <a:lnTo>
                      <a:pt x="341" y="485"/>
                    </a:lnTo>
                    <a:lnTo>
                      <a:pt x="351" y="485"/>
                    </a:lnTo>
                    <a:lnTo>
                      <a:pt x="351" y="475"/>
                    </a:lnTo>
                    <a:lnTo>
                      <a:pt x="361" y="475"/>
                    </a:lnTo>
                    <a:lnTo>
                      <a:pt x="361" y="464"/>
                    </a:lnTo>
                    <a:lnTo>
                      <a:pt x="372" y="464"/>
                    </a:lnTo>
                    <a:lnTo>
                      <a:pt x="372" y="454"/>
                    </a:lnTo>
                    <a:lnTo>
                      <a:pt x="382" y="454"/>
                    </a:lnTo>
                    <a:lnTo>
                      <a:pt x="382" y="444"/>
                    </a:lnTo>
                    <a:lnTo>
                      <a:pt x="392" y="444"/>
                    </a:lnTo>
                    <a:lnTo>
                      <a:pt x="392" y="433"/>
                    </a:lnTo>
                    <a:lnTo>
                      <a:pt x="403" y="433"/>
                    </a:lnTo>
                    <a:lnTo>
                      <a:pt x="403" y="423"/>
                    </a:lnTo>
                    <a:lnTo>
                      <a:pt x="413" y="423"/>
                    </a:lnTo>
                    <a:lnTo>
                      <a:pt x="423" y="423"/>
                    </a:lnTo>
                    <a:lnTo>
                      <a:pt x="423" y="413"/>
                    </a:lnTo>
                    <a:lnTo>
                      <a:pt x="434" y="413"/>
                    </a:lnTo>
                    <a:lnTo>
                      <a:pt x="444" y="413"/>
                    </a:lnTo>
                    <a:lnTo>
                      <a:pt x="444" y="403"/>
                    </a:lnTo>
                    <a:lnTo>
                      <a:pt x="454" y="403"/>
                    </a:lnTo>
                    <a:lnTo>
                      <a:pt x="465" y="403"/>
                    </a:lnTo>
                    <a:lnTo>
                      <a:pt x="475" y="403"/>
                    </a:lnTo>
                    <a:lnTo>
                      <a:pt x="485" y="403"/>
                    </a:lnTo>
                    <a:lnTo>
                      <a:pt x="475" y="403"/>
                    </a:lnTo>
                    <a:lnTo>
                      <a:pt x="485" y="403"/>
                    </a:lnTo>
                    <a:lnTo>
                      <a:pt x="485" y="413"/>
                    </a:lnTo>
                    <a:lnTo>
                      <a:pt x="496" y="403"/>
                    </a:lnTo>
                    <a:lnTo>
                      <a:pt x="485" y="413"/>
                    </a:lnTo>
                    <a:lnTo>
                      <a:pt x="485" y="423"/>
                    </a:lnTo>
                    <a:lnTo>
                      <a:pt x="485" y="433"/>
                    </a:lnTo>
                    <a:lnTo>
                      <a:pt x="496" y="433"/>
                    </a:lnTo>
                    <a:lnTo>
                      <a:pt x="496" y="444"/>
                    </a:lnTo>
                    <a:lnTo>
                      <a:pt x="506" y="444"/>
                    </a:lnTo>
                    <a:lnTo>
                      <a:pt x="516" y="454"/>
                    </a:lnTo>
                    <a:lnTo>
                      <a:pt x="527" y="454"/>
                    </a:lnTo>
                    <a:lnTo>
                      <a:pt x="537" y="454"/>
                    </a:lnTo>
                    <a:lnTo>
                      <a:pt x="547" y="464"/>
                    </a:lnTo>
                    <a:lnTo>
                      <a:pt x="558" y="464"/>
                    </a:lnTo>
                    <a:lnTo>
                      <a:pt x="568" y="464"/>
                    </a:lnTo>
                    <a:lnTo>
                      <a:pt x="578" y="464"/>
                    </a:lnTo>
                    <a:lnTo>
                      <a:pt x="589" y="464"/>
                    </a:lnTo>
                    <a:lnTo>
                      <a:pt x="599" y="464"/>
                    </a:lnTo>
                    <a:lnTo>
                      <a:pt x="609" y="464"/>
                    </a:lnTo>
                    <a:lnTo>
                      <a:pt x="609" y="454"/>
                    </a:lnTo>
                    <a:lnTo>
                      <a:pt x="620" y="454"/>
                    </a:lnTo>
                    <a:lnTo>
                      <a:pt x="609" y="454"/>
                    </a:lnTo>
                    <a:lnTo>
                      <a:pt x="609" y="444"/>
                    </a:lnTo>
                    <a:lnTo>
                      <a:pt x="620" y="444"/>
                    </a:lnTo>
                    <a:lnTo>
                      <a:pt x="630" y="444"/>
                    </a:lnTo>
                    <a:lnTo>
                      <a:pt x="630" y="433"/>
                    </a:lnTo>
                    <a:lnTo>
                      <a:pt x="630" y="423"/>
                    </a:lnTo>
                    <a:lnTo>
                      <a:pt x="630" y="413"/>
                    </a:lnTo>
                    <a:lnTo>
                      <a:pt x="640" y="413"/>
                    </a:lnTo>
                    <a:lnTo>
                      <a:pt x="640" y="403"/>
                    </a:lnTo>
                    <a:lnTo>
                      <a:pt x="640" y="392"/>
                    </a:lnTo>
                    <a:lnTo>
                      <a:pt x="640" y="382"/>
                    </a:lnTo>
                    <a:lnTo>
                      <a:pt x="630" y="382"/>
                    </a:lnTo>
                    <a:lnTo>
                      <a:pt x="620" y="382"/>
                    </a:lnTo>
                    <a:lnTo>
                      <a:pt x="620" y="372"/>
                    </a:lnTo>
                    <a:lnTo>
                      <a:pt x="609" y="372"/>
                    </a:lnTo>
                    <a:lnTo>
                      <a:pt x="609" y="361"/>
                    </a:lnTo>
                    <a:lnTo>
                      <a:pt x="599" y="361"/>
                    </a:lnTo>
                    <a:lnTo>
                      <a:pt x="599" y="351"/>
                    </a:lnTo>
                    <a:lnTo>
                      <a:pt x="589" y="351"/>
                    </a:lnTo>
                    <a:lnTo>
                      <a:pt x="589" y="341"/>
                    </a:lnTo>
                    <a:lnTo>
                      <a:pt x="578" y="330"/>
                    </a:lnTo>
                    <a:lnTo>
                      <a:pt x="578" y="320"/>
                    </a:lnTo>
                    <a:lnTo>
                      <a:pt x="568" y="320"/>
                    </a:lnTo>
                    <a:lnTo>
                      <a:pt x="568" y="310"/>
                    </a:lnTo>
                    <a:lnTo>
                      <a:pt x="558" y="310"/>
                    </a:lnTo>
                    <a:lnTo>
                      <a:pt x="558" y="299"/>
                    </a:lnTo>
                    <a:lnTo>
                      <a:pt x="568" y="299"/>
                    </a:lnTo>
                    <a:lnTo>
                      <a:pt x="558" y="320"/>
                    </a:lnTo>
                    <a:close/>
                  </a:path>
                </a:pathLst>
              </a:custGeom>
              <a:solidFill>
                <a:srgbClr val="FF9966"/>
              </a:solidFill>
              <a:ln w="9525">
                <a:noFill/>
                <a:round/>
                <a:headEnd/>
                <a:tailEnd/>
              </a:ln>
            </p:spPr>
            <p:txBody>
              <a:bodyPr/>
              <a:lstStyle/>
              <a:p>
                <a:endParaRPr lang="en-US"/>
              </a:p>
            </p:txBody>
          </p:sp>
          <p:sp>
            <p:nvSpPr>
              <p:cNvPr id="17514" name="Freeform 19"/>
              <p:cNvSpPr>
                <a:spLocks/>
              </p:cNvSpPr>
              <p:nvPr/>
            </p:nvSpPr>
            <p:spPr bwMode="auto">
              <a:xfrm>
                <a:off x="3164" y="2743"/>
                <a:ext cx="640" cy="495"/>
              </a:xfrm>
              <a:custGeom>
                <a:avLst/>
                <a:gdLst>
                  <a:gd name="T0" fmla="*/ 537 w 640"/>
                  <a:gd name="T1" fmla="*/ 310 h 495"/>
                  <a:gd name="T2" fmla="*/ 506 w 640"/>
                  <a:gd name="T3" fmla="*/ 279 h 495"/>
                  <a:gd name="T4" fmla="*/ 485 w 640"/>
                  <a:gd name="T5" fmla="*/ 258 h 495"/>
                  <a:gd name="T6" fmla="*/ 465 w 640"/>
                  <a:gd name="T7" fmla="*/ 238 h 495"/>
                  <a:gd name="T8" fmla="*/ 423 w 640"/>
                  <a:gd name="T9" fmla="*/ 238 h 495"/>
                  <a:gd name="T10" fmla="*/ 403 w 640"/>
                  <a:gd name="T11" fmla="*/ 217 h 495"/>
                  <a:gd name="T12" fmla="*/ 372 w 640"/>
                  <a:gd name="T13" fmla="*/ 207 h 495"/>
                  <a:gd name="T14" fmla="*/ 341 w 640"/>
                  <a:gd name="T15" fmla="*/ 176 h 495"/>
                  <a:gd name="T16" fmla="*/ 330 w 640"/>
                  <a:gd name="T17" fmla="*/ 145 h 495"/>
                  <a:gd name="T18" fmla="*/ 320 w 640"/>
                  <a:gd name="T19" fmla="*/ 114 h 495"/>
                  <a:gd name="T20" fmla="*/ 289 w 640"/>
                  <a:gd name="T21" fmla="*/ 93 h 495"/>
                  <a:gd name="T22" fmla="*/ 248 w 640"/>
                  <a:gd name="T23" fmla="*/ 93 h 495"/>
                  <a:gd name="T24" fmla="*/ 217 w 640"/>
                  <a:gd name="T25" fmla="*/ 73 h 495"/>
                  <a:gd name="T26" fmla="*/ 186 w 640"/>
                  <a:gd name="T27" fmla="*/ 52 h 495"/>
                  <a:gd name="T28" fmla="*/ 165 w 640"/>
                  <a:gd name="T29" fmla="*/ 31 h 495"/>
                  <a:gd name="T30" fmla="*/ 134 w 640"/>
                  <a:gd name="T31" fmla="*/ 11 h 495"/>
                  <a:gd name="T32" fmla="*/ 103 w 640"/>
                  <a:gd name="T33" fmla="*/ 0 h 495"/>
                  <a:gd name="T34" fmla="*/ 72 w 640"/>
                  <a:gd name="T35" fmla="*/ 11 h 495"/>
                  <a:gd name="T36" fmla="*/ 31 w 640"/>
                  <a:gd name="T37" fmla="*/ 11 h 495"/>
                  <a:gd name="T38" fmla="*/ 10 w 640"/>
                  <a:gd name="T39" fmla="*/ 31 h 495"/>
                  <a:gd name="T40" fmla="*/ 41 w 640"/>
                  <a:gd name="T41" fmla="*/ 42 h 495"/>
                  <a:gd name="T42" fmla="*/ 51 w 640"/>
                  <a:gd name="T43" fmla="*/ 73 h 495"/>
                  <a:gd name="T44" fmla="*/ 62 w 640"/>
                  <a:gd name="T45" fmla="*/ 103 h 495"/>
                  <a:gd name="T46" fmla="*/ 72 w 640"/>
                  <a:gd name="T47" fmla="*/ 134 h 495"/>
                  <a:gd name="T48" fmla="*/ 82 w 640"/>
                  <a:gd name="T49" fmla="*/ 165 h 495"/>
                  <a:gd name="T50" fmla="*/ 82 w 640"/>
                  <a:gd name="T51" fmla="*/ 186 h 495"/>
                  <a:gd name="T52" fmla="*/ 103 w 640"/>
                  <a:gd name="T53" fmla="*/ 217 h 495"/>
                  <a:gd name="T54" fmla="*/ 103 w 640"/>
                  <a:gd name="T55" fmla="*/ 238 h 495"/>
                  <a:gd name="T56" fmla="*/ 82 w 640"/>
                  <a:gd name="T57" fmla="*/ 258 h 495"/>
                  <a:gd name="T58" fmla="*/ 62 w 640"/>
                  <a:gd name="T59" fmla="*/ 279 h 495"/>
                  <a:gd name="T60" fmla="*/ 31 w 640"/>
                  <a:gd name="T61" fmla="*/ 289 h 495"/>
                  <a:gd name="T62" fmla="*/ 10 w 640"/>
                  <a:gd name="T63" fmla="*/ 310 h 495"/>
                  <a:gd name="T64" fmla="*/ 20 w 640"/>
                  <a:gd name="T65" fmla="*/ 320 h 495"/>
                  <a:gd name="T66" fmla="*/ 41 w 640"/>
                  <a:gd name="T67" fmla="*/ 341 h 495"/>
                  <a:gd name="T68" fmla="*/ 72 w 640"/>
                  <a:gd name="T69" fmla="*/ 351 h 495"/>
                  <a:gd name="T70" fmla="*/ 103 w 640"/>
                  <a:gd name="T71" fmla="*/ 361 h 495"/>
                  <a:gd name="T72" fmla="*/ 144 w 640"/>
                  <a:gd name="T73" fmla="*/ 372 h 495"/>
                  <a:gd name="T74" fmla="*/ 186 w 640"/>
                  <a:gd name="T75" fmla="*/ 372 h 495"/>
                  <a:gd name="T76" fmla="*/ 227 w 640"/>
                  <a:gd name="T77" fmla="*/ 382 h 495"/>
                  <a:gd name="T78" fmla="*/ 268 w 640"/>
                  <a:gd name="T79" fmla="*/ 382 h 495"/>
                  <a:gd name="T80" fmla="*/ 289 w 640"/>
                  <a:gd name="T81" fmla="*/ 413 h 495"/>
                  <a:gd name="T82" fmla="*/ 289 w 640"/>
                  <a:gd name="T83" fmla="*/ 444 h 495"/>
                  <a:gd name="T84" fmla="*/ 310 w 640"/>
                  <a:gd name="T85" fmla="*/ 464 h 495"/>
                  <a:gd name="T86" fmla="*/ 320 w 640"/>
                  <a:gd name="T87" fmla="*/ 495 h 495"/>
                  <a:gd name="T88" fmla="*/ 351 w 640"/>
                  <a:gd name="T89" fmla="*/ 485 h 495"/>
                  <a:gd name="T90" fmla="*/ 372 w 640"/>
                  <a:gd name="T91" fmla="*/ 464 h 495"/>
                  <a:gd name="T92" fmla="*/ 392 w 640"/>
                  <a:gd name="T93" fmla="*/ 444 h 495"/>
                  <a:gd name="T94" fmla="*/ 413 w 640"/>
                  <a:gd name="T95" fmla="*/ 423 h 495"/>
                  <a:gd name="T96" fmla="*/ 444 w 640"/>
                  <a:gd name="T97" fmla="*/ 413 h 495"/>
                  <a:gd name="T98" fmla="*/ 475 w 640"/>
                  <a:gd name="T99" fmla="*/ 403 h 495"/>
                  <a:gd name="T100" fmla="*/ 485 w 640"/>
                  <a:gd name="T101" fmla="*/ 413 h 495"/>
                  <a:gd name="T102" fmla="*/ 485 w 640"/>
                  <a:gd name="T103" fmla="*/ 433 h 495"/>
                  <a:gd name="T104" fmla="*/ 516 w 640"/>
                  <a:gd name="T105" fmla="*/ 454 h 495"/>
                  <a:gd name="T106" fmla="*/ 558 w 640"/>
                  <a:gd name="T107" fmla="*/ 464 h 495"/>
                  <a:gd name="T108" fmla="*/ 599 w 640"/>
                  <a:gd name="T109" fmla="*/ 464 h 495"/>
                  <a:gd name="T110" fmla="*/ 609 w 640"/>
                  <a:gd name="T111" fmla="*/ 454 h 495"/>
                  <a:gd name="T112" fmla="*/ 630 w 640"/>
                  <a:gd name="T113" fmla="*/ 433 h 495"/>
                  <a:gd name="T114" fmla="*/ 640 w 640"/>
                  <a:gd name="T115" fmla="*/ 403 h 495"/>
                  <a:gd name="T116" fmla="*/ 620 w 640"/>
                  <a:gd name="T117" fmla="*/ 382 h 495"/>
                  <a:gd name="T118" fmla="*/ 599 w 640"/>
                  <a:gd name="T119" fmla="*/ 361 h 495"/>
                  <a:gd name="T120" fmla="*/ 578 w 640"/>
                  <a:gd name="T121" fmla="*/ 330 h 495"/>
                  <a:gd name="T122" fmla="*/ 558 w 640"/>
                  <a:gd name="T123" fmla="*/ 310 h 4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0"/>
                  <a:gd name="T187" fmla="*/ 0 h 495"/>
                  <a:gd name="T188" fmla="*/ 640 w 640"/>
                  <a:gd name="T189" fmla="*/ 495 h 4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0" h="495">
                    <a:moveTo>
                      <a:pt x="558" y="320"/>
                    </a:moveTo>
                    <a:lnTo>
                      <a:pt x="547" y="320"/>
                    </a:lnTo>
                    <a:lnTo>
                      <a:pt x="547" y="310"/>
                    </a:lnTo>
                    <a:lnTo>
                      <a:pt x="537" y="310"/>
                    </a:lnTo>
                    <a:lnTo>
                      <a:pt x="527" y="299"/>
                    </a:lnTo>
                    <a:lnTo>
                      <a:pt x="527" y="289"/>
                    </a:lnTo>
                    <a:lnTo>
                      <a:pt x="516" y="289"/>
                    </a:lnTo>
                    <a:lnTo>
                      <a:pt x="506" y="279"/>
                    </a:lnTo>
                    <a:lnTo>
                      <a:pt x="496" y="279"/>
                    </a:lnTo>
                    <a:lnTo>
                      <a:pt x="496" y="268"/>
                    </a:lnTo>
                    <a:lnTo>
                      <a:pt x="485" y="268"/>
                    </a:lnTo>
                    <a:lnTo>
                      <a:pt x="485" y="258"/>
                    </a:lnTo>
                    <a:lnTo>
                      <a:pt x="475" y="258"/>
                    </a:lnTo>
                    <a:lnTo>
                      <a:pt x="475" y="248"/>
                    </a:lnTo>
                    <a:lnTo>
                      <a:pt x="465" y="248"/>
                    </a:lnTo>
                    <a:lnTo>
                      <a:pt x="465" y="238"/>
                    </a:lnTo>
                    <a:lnTo>
                      <a:pt x="454" y="238"/>
                    </a:lnTo>
                    <a:lnTo>
                      <a:pt x="444" y="238"/>
                    </a:lnTo>
                    <a:lnTo>
                      <a:pt x="434" y="238"/>
                    </a:lnTo>
                    <a:lnTo>
                      <a:pt x="423" y="238"/>
                    </a:lnTo>
                    <a:lnTo>
                      <a:pt x="423" y="227"/>
                    </a:lnTo>
                    <a:lnTo>
                      <a:pt x="413" y="227"/>
                    </a:lnTo>
                    <a:lnTo>
                      <a:pt x="413" y="217"/>
                    </a:lnTo>
                    <a:lnTo>
                      <a:pt x="403" y="217"/>
                    </a:lnTo>
                    <a:lnTo>
                      <a:pt x="403" y="207"/>
                    </a:lnTo>
                    <a:lnTo>
                      <a:pt x="392" y="207"/>
                    </a:lnTo>
                    <a:lnTo>
                      <a:pt x="382" y="207"/>
                    </a:lnTo>
                    <a:lnTo>
                      <a:pt x="372" y="207"/>
                    </a:lnTo>
                    <a:lnTo>
                      <a:pt x="372" y="196"/>
                    </a:lnTo>
                    <a:lnTo>
                      <a:pt x="361" y="196"/>
                    </a:lnTo>
                    <a:lnTo>
                      <a:pt x="351" y="186"/>
                    </a:lnTo>
                    <a:lnTo>
                      <a:pt x="341" y="176"/>
                    </a:lnTo>
                    <a:lnTo>
                      <a:pt x="341" y="165"/>
                    </a:lnTo>
                    <a:lnTo>
                      <a:pt x="330" y="165"/>
                    </a:lnTo>
                    <a:lnTo>
                      <a:pt x="330" y="155"/>
                    </a:lnTo>
                    <a:lnTo>
                      <a:pt x="330" y="145"/>
                    </a:lnTo>
                    <a:lnTo>
                      <a:pt x="330" y="134"/>
                    </a:lnTo>
                    <a:lnTo>
                      <a:pt x="330" y="124"/>
                    </a:lnTo>
                    <a:lnTo>
                      <a:pt x="330" y="114"/>
                    </a:lnTo>
                    <a:lnTo>
                      <a:pt x="320" y="114"/>
                    </a:lnTo>
                    <a:lnTo>
                      <a:pt x="310" y="114"/>
                    </a:lnTo>
                    <a:lnTo>
                      <a:pt x="310" y="103"/>
                    </a:lnTo>
                    <a:lnTo>
                      <a:pt x="299" y="103"/>
                    </a:lnTo>
                    <a:lnTo>
                      <a:pt x="289" y="93"/>
                    </a:lnTo>
                    <a:lnTo>
                      <a:pt x="279" y="93"/>
                    </a:lnTo>
                    <a:lnTo>
                      <a:pt x="268" y="93"/>
                    </a:lnTo>
                    <a:lnTo>
                      <a:pt x="258" y="93"/>
                    </a:lnTo>
                    <a:lnTo>
                      <a:pt x="248" y="93"/>
                    </a:lnTo>
                    <a:lnTo>
                      <a:pt x="237" y="93"/>
                    </a:lnTo>
                    <a:lnTo>
                      <a:pt x="237" y="83"/>
                    </a:lnTo>
                    <a:lnTo>
                      <a:pt x="227" y="83"/>
                    </a:lnTo>
                    <a:lnTo>
                      <a:pt x="217" y="73"/>
                    </a:lnTo>
                    <a:lnTo>
                      <a:pt x="206" y="73"/>
                    </a:lnTo>
                    <a:lnTo>
                      <a:pt x="206" y="62"/>
                    </a:lnTo>
                    <a:lnTo>
                      <a:pt x="196" y="62"/>
                    </a:lnTo>
                    <a:lnTo>
                      <a:pt x="186" y="52"/>
                    </a:lnTo>
                    <a:lnTo>
                      <a:pt x="175" y="52"/>
                    </a:lnTo>
                    <a:lnTo>
                      <a:pt x="175" y="42"/>
                    </a:lnTo>
                    <a:lnTo>
                      <a:pt x="165" y="42"/>
                    </a:lnTo>
                    <a:lnTo>
                      <a:pt x="165" y="31"/>
                    </a:lnTo>
                    <a:lnTo>
                      <a:pt x="155" y="31"/>
                    </a:lnTo>
                    <a:lnTo>
                      <a:pt x="144" y="21"/>
                    </a:lnTo>
                    <a:lnTo>
                      <a:pt x="134" y="21"/>
                    </a:lnTo>
                    <a:lnTo>
                      <a:pt x="134" y="11"/>
                    </a:lnTo>
                    <a:lnTo>
                      <a:pt x="124" y="11"/>
                    </a:lnTo>
                    <a:lnTo>
                      <a:pt x="124" y="0"/>
                    </a:lnTo>
                    <a:lnTo>
                      <a:pt x="113" y="0"/>
                    </a:lnTo>
                    <a:lnTo>
                      <a:pt x="103" y="0"/>
                    </a:lnTo>
                    <a:lnTo>
                      <a:pt x="93" y="0"/>
                    </a:lnTo>
                    <a:lnTo>
                      <a:pt x="82" y="0"/>
                    </a:lnTo>
                    <a:lnTo>
                      <a:pt x="82" y="11"/>
                    </a:lnTo>
                    <a:lnTo>
                      <a:pt x="72" y="11"/>
                    </a:lnTo>
                    <a:lnTo>
                      <a:pt x="62" y="11"/>
                    </a:lnTo>
                    <a:lnTo>
                      <a:pt x="51" y="11"/>
                    </a:lnTo>
                    <a:lnTo>
                      <a:pt x="41" y="11"/>
                    </a:lnTo>
                    <a:lnTo>
                      <a:pt x="31" y="11"/>
                    </a:lnTo>
                    <a:lnTo>
                      <a:pt x="31" y="21"/>
                    </a:lnTo>
                    <a:lnTo>
                      <a:pt x="20" y="21"/>
                    </a:lnTo>
                    <a:lnTo>
                      <a:pt x="10" y="21"/>
                    </a:lnTo>
                    <a:lnTo>
                      <a:pt x="10" y="31"/>
                    </a:lnTo>
                    <a:lnTo>
                      <a:pt x="20" y="31"/>
                    </a:lnTo>
                    <a:lnTo>
                      <a:pt x="20" y="42"/>
                    </a:lnTo>
                    <a:lnTo>
                      <a:pt x="31" y="42"/>
                    </a:lnTo>
                    <a:lnTo>
                      <a:pt x="41" y="42"/>
                    </a:lnTo>
                    <a:lnTo>
                      <a:pt x="41" y="52"/>
                    </a:lnTo>
                    <a:lnTo>
                      <a:pt x="51" y="52"/>
                    </a:lnTo>
                    <a:lnTo>
                      <a:pt x="51" y="62"/>
                    </a:lnTo>
                    <a:lnTo>
                      <a:pt x="51" y="73"/>
                    </a:lnTo>
                    <a:lnTo>
                      <a:pt x="51" y="83"/>
                    </a:lnTo>
                    <a:lnTo>
                      <a:pt x="51" y="93"/>
                    </a:lnTo>
                    <a:lnTo>
                      <a:pt x="62" y="93"/>
                    </a:lnTo>
                    <a:lnTo>
                      <a:pt x="62" y="103"/>
                    </a:lnTo>
                    <a:lnTo>
                      <a:pt x="72" y="103"/>
                    </a:lnTo>
                    <a:lnTo>
                      <a:pt x="72" y="114"/>
                    </a:lnTo>
                    <a:lnTo>
                      <a:pt x="72" y="124"/>
                    </a:lnTo>
                    <a:lnTo>
                      <a:pt x="72" y="134"/>
                    </a:lnTo>
                    <a:lnTo>
                      <a:pt x="72" y="145"/>
                    </a:lnTo>
                    <a:lnTo>
                      <a:pt x="72" y="155"/>
                    </a:lnTo>
                    <a:lnTo>
                      <a:pt x="72" y="165"/>
                    </a:lnTo>
                    <a:lnTo>
                      <a:pt x="82" y="165"/>
                    </a:lnTo>
                    <a:lnTo>
                      <a:pt x="82" y="176"/>
                    </a:lnTo>
                    <a:lnTo>
                      <a:pt x="93" y="176"/>
                    </a:lnTo>
                    <a:lnTo>
                      <a:pt x="93" y="186"/>
                    </a:lnTo>
                    <a:lnTo>
                      <a:pt x="82" y="186"/>
                    </a:lnTo>
                    <a:lnTo>
                      <a:pt x="82" y="196"/>
                    </a:lnTo>
                    <a:lnTo>
                      <a:pt x="93" y="196"/>
                    </a:lnTo>
                    <a:lnTo>
                      <a:pt x="93" y="207"/>
                    </a:lnTo>
                    <a:lnTo>
                      <a:pt x="103" y="217"/>
                    </a:lnTo>
                    <a:lnTo>
                      <a:pt x="103" y="227"/>
                    </a:lnTo>
                    <a:lnTo>
                      <a:pt x="103" y="238"/>
                    </a:lnTo>
                    <a:lnTo>
                      <a:pt x="113" y="238"/>
                    </a:lnTo>
                    <a:lnTo>
                      <a:pt x="103" y="238"/>
                    </a:lnTo>
                    <a:lnTo>
                      <a:pt x="103" y="248"/>
                    </a:lnTo>
                    <a:lnTo>
                      <a:pt x="93" y="248"/>
                    </a:lnTo>
                    <a:lnTo>
                      <a:pt x="93" y="258"/>
                    </a:lnTo>
                    <a:lnTo>
                      <a:pt x="82" y="258"/>
                    </a:lnTo>
                    <a:lnTo>
                      <a:pt x="72" y="258"/>
                    </a:lnTo>
                    <a:lnTo>
                      <a:pt x="72" y="268"/>
                    </a:lnTo>
                    <a:lnTo>
                      <a:pt x="62" y="268"/>
                    </a:lnTo>
                    <a:lnTo>
                      <a:pt x="62" y="279"/>
                    </a:lnTo>
                    <a:lnTo>
                      <a:pt x="51" y="279"/>
                    </a:lnTo>
                    <a:lnTo>
                      <a:pt x="51" y="289"/>
                    </a:lnTo>
                    <a:lnTo>
                      <a:pt x="41" y="289"/>
                    </a:lnTo>
                    <a:lnTo>
                      <a:pt x="31" y="289"/>
                    </a:lnTo>
                    <a:lnTo>
                      <a:pt x="31" y="299"/>
                    </a:lnTo>
                    <a:lnTo>
                      <a:pt x="20" y="299"/>
                    </a:lnTo>
                    <a:lnTo>
                      <a:pt x="20" y="310"/>
                    </a:lnTo>
                    <a:lnTo>
                      <a:pt x="10" y="310"/>
                    </a:lnTo>
                    <a:lnTo>
                      <a:pt x="10" y="320"/>
                    </a:lnTo>
                    <a:lnTo>
                      <a:pt x="0" y="320"/>
                    </a:lnTo>
                    <a:lnTo>
                      <a:pt x="10" y="320"/>
                    </a:lnTo>
                    <a:lnTo>
                      <a:pt x="20" y="320"/>
                    </a:lnTo>
                    <a:lnTo>
                      <a:pt x="20" y="330"/>
                    </a:lnTo>
                    <a:lnTo>
                      <a:pt x="31" y="330"/>
                    </a:lnTo>
                    <a:lnTo>
                      <a:pt x="41" y="330"/>
                    </a:lnTo>
                    <a:lnTo>
                      <a:pt x="41" y="341"/>
                    </a:lnTo>
                    <a:lnTo>
                      <a:pt x="51" y="341"/>
                    </a:lnTo>
                    <a:lnTo>
                      <a:pt x="62" y="341"/>
                    </a:lnTo>
                    <a:lnTo>
                      <a:pt x="62" y="351"/>
                    </a:lnTo>
                    <a:lnTo>
                      <a:pt x="72" y="351"/>
                    </a:lnTo>
                    <a:lnTo>
                      <a:pt x="82" y="351"/>
                    </a:lnTo>
                    <a:lnTo>
                      <a:pt x="93" y="351"/>
                    </a:lnTo>
                    <a:lnTo>
                      <a:pt x="93" y="361"/>
                    </a:lnTo>
                    <a:lnTo>
                      <a:pt x="103" y="361"/>
                    </a:lnTo>
                    <a:lnTo>
                      <a:pt x="113" y="361"/>
                    </a:lnTo>
                    <a:lnTo>
                      <a:pt x="124" y="361"/>
                    </a:lnTo>
                    <a:lnTo>
                      <a:pt x="134" y="361"/>
                    </a:lnTo>
                    <a:lnTo>
                      <a:pt x="144" y="372"/>
                    </a:lnTo>
                    <a:lnTo>
                      <a:pt x="155" y="372"/>
                    </a:lnTo>
                    <a:lnTo>
                      <a:pt x="165" y="372"/>
                    </a:lnTo>
                    <a:lnTo>
                      <a:pt x="175" y="372"/>
                    </a:lnTo>
                    <a:lnTo>
                      <a:pt x="186" y="372"/>
                    </a:lnTo>
                    <a:lnTo>
                      <a:pt x="196" y="372"/>
                    </a:lnTo>
                    <a:lnTo>
                      <a:pt x="206" y="382"/>
                    </a:lnTo>
                    <a:lnTo>
                      <a:pt x="217" y="372"/>
                    </a:lnTo>
                    <a:lnTo>
                      <a:pt x="227" y="382"/>
                    </a:lnTo>
                    <a:lnTo>
                      <a:pt x="237" y="382"/>
                    </a:lnTo>
                    <a:lnTo>
                      <a:pt x="248" y="382"/>
                    </a:lnTo>
                    <a:lnTo>
                      <a:pt x="258" y="382"/>
                    </a:lnTo>
                    <a:lnTo>
                      <a:pt x="268" y="382"/>
                    </a:lnTo>
                    <a:lnTo>
                      <a:pt x="279" y="392"/>
                    </a:lnTo>
                    <a:lnTo>
                      <a:pt x="279" y="403"/>
                    </a:lnTo>
                    <a:lnTo>
                      <a:pt x="289" y="403"/>
                    </a:lnTo>
                    <a:lnTo>
                      <a:pt x="289" y="413"/>
                    </a:lnTo>
                    <a:lnTo>
                      <a:pt x="299" y="423"/>
                    </a:lnTo>
                    <a:lnTo>
                      <a:pt x="289" y="423"/>
                    </a:lnTo>
                    <a:lnTo>
                      <a:pt x="289" y="433"/>
                    </a:lnTo>
                    <a:lnTo>
                      <a:pt x="289" y="444"/>
                    </a:lnTo>
                    <a:lnTo>
                      <a:pt x="299" y="444"/>
                    </a:lnTo>
                    <a:lnTo>
                      <a:pt x="299" y="454"/>
                    </a:lnTo>
                    <a:lnTo>
                      <a:pt x="299" y="464"/>
                    </a:lnTo>
                    <a:lnTo>
                      <a:pt x="310" y="464"/>
                    </a:lnTo>
                    <a:lnTo>
                      <a:pt x="310" y="475"/>
                    </a:lnTo>
                    <a:lnTo>
                      <a:pt x="310" y="485"/>
                    </a:lnTo>
                    <a:lnTo>
                      <a:pt x="320" y="485"/>
                    </a:lnTo>
                    <a:lnTo>
                      <a:pt x="320" y="495"/>
                    </a:lnTo>
                    <a:lnTo>
                      <a:pt x="330" y="495"/>
                    </a:lnTo>
                    <a:lnTo>
                      <a:pt x="341" y="495"/>
                    </a:lnTo>
                    <a:lnTo>
                      <a:pt x="341" y="485"/>
                    </a:lnTo>
                    <a:lnTo>
                      <a:pt x="351" y="485"/>
                    </a:lnTo>
                    <a:lnTo>
                      <a:pt x="351" y="475"/>
                    </a:lnTo>
                    <a:lnTo>
                      <a:pt x="361" y="475"/>
                    </a:lnTo>
                    <a:lnTo>
                      <a:pt x="361" y="464"/>
                    </a:lnTo>
                    <a:lnTo>
                      <a:pt x="372" y="464"/>
                    </a:lnTo>
                    <a:lnTo>
                      <a:pt x="372" y="454"/>
                    </a:lnTo>
                    <a:lnTo>
                      <a:pt x="382" y="454"/>
                    </a:lnTo>
                    <a:lnTo>
                      <a:pt x="382" y="444"/>
                    </a:lnTo>
                    <a:lnTo>
                      <a:pt x="392" y="444"/>
                    </a:lnTo>
                    <a:lnTo>
                      <a:pt x="392" y="433"/>
                    </a:lnTo>
                    <a:lnTo>
                      <a:pt x="403" y="433"/>
                    </a:lnTo>
                    <a:lnTo>
                      <a:pt x="403" y="423"/>
                    </a:lnTo>
                    <a:lnTo>
                      <a:pt x="413" y="423"/>
                    </a:lnTo>
                    <a:lnTo>
                      <a:pt x="423" y="423"/>
                    </a:lnTo>
                    <a:lnTo>
                      <a:pt x="423" y="413"/>
                    </a:lnTo>
                    <a:lnTo>
                      <a:pt x="434" y="413"/>
                    </a:lnTo>
                    <a:lnTo>
                      <a:pt x="444" y="413"/>
                    </a:lnTo>
                    <a:lnTo>
                      <a:pt x="444" y="403"/>
                    </a:lnTo>
                    <a:lnTo>
                      <a:pt x="454" y="403"/>
                    </a:lnTo>
                    <a:lnTo>
                      <a:pt x="465" y="403"/>
                    </a:lnTo>
                    <a:lnTo>
                      <a:pt x="475" y="403"/>
                    </a:lnTo>
                    <a:lnTo>
                      <a:pt x="485" y="403"/>
                    </a:lnTo>
                    <a:lnTo>
                      <a:pt x="475" y="403"/>
                    </a:lnTo>
                    <a:lnTo>
                      <a:pt x="485" y="403"/>
                    </a:lnTo>
                    <a:lnTo>
                      <a:pt x="485" y="413"/>
                    </a:lnTo>
                    <a:lnTo>
                      <a:pt x="496" y="403"/>
                    </a:lnTo>
                    <a:lnTo>
                      <a:pt x="485" y="413"/>
                    </a:lnTo>
                    <a:lnTo>
                      <a:pt x="485" y="423"/>
                    </a:lnTo>
                    <a:lnTo>
                      <a:pt x="485" y="433"/>
                    </a:lnTo>
                    <a:lnTo>
                      <a:pt x="496" y="433"/>
                    </a:lnTo>
                    <a:lnTo>
                      <a:pt x="496" y="444"/>
                    </a:lnTo>
                    <a:lnTo>
                      <a:pt x="506" y="444"/>
                    </a:lnTo>
                    <a:lnTo>
                      <a:pt x="516" y="454"/>
                    </a:lnTo>
                    <a:lnTo>
                      <a:pt x="527" y="454"/>
                    </a:lnTo>
                    <a:lnTo>
                      <a:pt x="537" y="454"/>
                    </a:lnTo>
                    <a:lnTo>
                      <a:pt x="547" y="464"/>
                    </a:lnTo>
                    <a:lnTo>
                      <a:pt x="558" y="464"/>
                    </a:lnTo>
                    <a:lnTo>
                      <a:pt x="568" y="464"/>
                    </a:lnTo>
                    <a:lnTo>
                      <a:pt x="578" y="464"/>
                    </a:lnTo>
                    <a:lnTo>
                      <a:pt x="589" y="464"/>
                    </a:lnTo>
                    <a:lnTo>
                      <a:pt x="599" y="464"/>
                    </a:lnTo>
                    <a:lnTo>
                      <a:pt x="609" y="464"/>
                    </a:lnTo>
                    <a:lnTo>
                      <a:pt x="609" y="454"/>
                    </a:lnTo>
                    <a:lnTo>
                      <a:pt x="620" y="454"/>
                    </a:lnTo>
                    <a:lnTo>
                      <a:pt x="609" y="454"/>
                    </a:lnTo>
                    <a:lnTo>
                      <a:pt x="609" y="444"/>
                    </a:lnTo>
                    <a:lnTo>
                      <a:pt x="620" y="444"/>
                    </a:lnTo>
                    <a:lnTo>
                      <a:pt x="630" y="444"/>
                    </a:lnTo>
                    <a:lnTo>
                      <a:pt x="630" y="433"/>
                    </a:lnTo>
                    <a:lnTo>
                      <a:pt x="630" y="423"/>
                    </a:lnTo>
                    <a:lnTo>
                      <a:pt x="630" y="413"/>
                    </a:lnTo>
                    <a:lnTo>
                      <a:pt x="640" y="413"/>
                    </a:lnTo>
                    <a:lnTo>
                      <a:pt x="640" y="403"/>
                    </a:lnTo>
                    <a:lnTo>
                      <a:pt x="640" y="392"/>
                    </a:lnTo>
                    <a:lnTo>
                      <a:pt x="640" y="382"/>
                    </a:lnTo>
                    <a:lnTo>
                      <a:pt x="630" y="382"/>
                    </a:lnTo>
                    <a:lnTo>
                      <a:pt x="620" y="382"/>
                    </a:lnTo>
                    <a:lnTo>
                      <a:pt x="620" y="372"/>
                    </a:lnTo>
                    <a:lnTo>
                      <a:pt x="609" y="372"/>
                    </a:lnTo>
                    <a:lnTo>
                      <a:pt x="609" y="361"/>
                    </a:lnTo>
                    <a:lnTo>
                      <a:pt x="599" y="361"/>
                    </a:lnTo>
                    <a:lnTo>
                      <a:pt x="599" y="351"/>
                    </a:lnTo>
                    <a:lnTo>
                      <a:pt x="589" y="351"/>
                    </a:lnTo>
                    <a:lnTo>
                      <a:pt x="589" y="341"/>
                    </a:lnTo>
                    <a:lnTo>
                      <a:pt x="578" y="330"/>
                    </a:lnTo>
                    <a:lnTo>
                      <a:pt x="578" y="320"/>
                    </a:lnTo>
                    <a:lnTo>
                      <a:pt x="568" y="320"/>
                    </a:lnTo>
                    <a:lnTo>
                      <a:pt x="568" y="310"/>
                    </a:lnTo>
                    <a:lnTo>
                      <a:pt x="558" y="310"/>
                    </a:lnTo>
                    <a:lnTo>
                      <a:pt x="558" y="299"/>
                    </a:lnTo>
                    <a:lnTo>
                      <a:pt x="568" y="299"/>
                    </a:lnTo>
                    <a:lnTo>
                      <a:pt x="558" y="320"/>
                    </a:lnTo>
                    <a:close/>
                  </a:path>
                </a:pathLst>
              </a:custGeom>
              <a:solidFill>
                <a:srgbClr val="FF9966"/>
              </a:solidFill>
              <a:ln w="9525">
                <a:noFill/>
                <a:round/>
                <a:headEnd/>
                <a:tailEnd/>
              </a:ln>
            </p:spPr>
            <p:txBody>
              <a:bodyPr/>
              <a:lstStyle/>
              <a:p>
                <a:endParaRPr lang="en-US"/>
              </a:p>
            </p:txBody>
          </p:sp>
          <p:sp>
            <p:nvSpPr>
              <p:cNvPr id="17515" name="Freeform 20"/>
              <p:cNvSpPr>
                <a:spLocks/>
              </p:cNvSpPr>
              <p:nvPr/>
            </p:nvSpPr>
            <p:spPr bwMode="auto">
              <a:xfrm>
                <a:off x="3169" y="2748"/>
                <a:ext cx="640" cy="495"/>
              </a:xfrm>
              <a:custGeom>
                <a:avLst/>
                <a:gdLst>
                  <a:gd name="T0" fmla="*/ 537 w 640"/>
                  <a:gd name="T1" fmla="*/ 310 h 495"/>
                  <a:gd name="T2" fmla="*/ 506 w 640"/>
                  <a:gd name="T3" fmla="*/ 279 h 495"/>
                  <a:gd name="T4" fmla="*/ 485 w 640"/>
                  <a:gd name="T5" fmla="*/ 258 h 495"/>
                  <a:gd name="T6" fmla="*/ 465 w 640"/>
                  <a:gd name="T7" fmla="*/ 238 h 495"/>
                  <a:gd name="T8" fmla="*/ 423 w 640"/>
                  <a:gd name="T9" fmla="*/ 238 h 495"/>
                  <a:gd name="T10" fmla="*/ 403 w 640"/>
                  <a:gd name="T11" fmla="*/ 217 h 495"/>
                  <a:gd name="T12" fmla="*/ 372 w 640"/>
                  <a:gd name="T13" fmla="*/ 207 h 495"/>
                  <a:gd name="T14" fmla="*/ 341 w 640"/>
                  <a:gd name="T15" fmla="*/ 176 h 495"/>
                  <a:gd name="T16" fmla="*/ 330 w 640"/>
                  <a:gd name="T17" fmla="*/ 145 h 495"/>
                  <a:gd name="T18" fmla="*/ 320 w 640"/>
                  <a:gd name="T19" fmla="*/ 114 h 495"/>
                  <a:gd name="T20" fmla="*/ 289 w 640"/>
                  <a:gd name="T21" fmla="*/ 93 h 495"/>
                  <a:gd name="T22" fmla="*/ 248 w 640"/>
                  <a:gd name="T23" fmla="*/ 93 h 495"/>
                  <a:gd name="T24" fmla="*/ 217 w 640"/>
                  <a:gd name="T25" fmla="*/ 73 h 495"/>
                  <a:gd name="T26" fmla="*/ 186 w 640"/>
                  <a:gd name="T27" fmla="*/ 52 h 495"/>
                  <a:gd name="T28" fmla="*/ 165 w 640"/>
                  <a:gd name="T29" fmla="*/ 31 h 495"/>
                  <a:gd name="T30" fmla="*/ 134 w 640"/>
                  <a:gd name="T31" fmla="*/ 11 h 495"/>
                  <a:gd name="T32" fmla="*/ 103 w 640"/>
                  <a:gd name="T33" fmla="*/ 0 h 495"/>
                  <a:gd name="T34" fmla="*/ 72 w 640"/>
                  <a:gd name="T35" fmla="*/ 11 h 495"/>
                  <a:gd name="T36" fmla="*/ 31 w 640"/>
                  <a:gd name="T37" fmla="*/ 11 h 495"/>
                  <a:gd name="T38" fmla="*/ 10 w 640"/>
                  <a:gd name="T39" fmla="*/ 31 h 495"/>
                  <a:gd name="T40" fmla="*/ 41 w 640"/>
                  <a:gd name="T41" fmla="*/ 42 h 495"/>
                  <a:gd name="T42" fmla="*/ 51 w 640"/>
                  <a:gd name="T43" fmla="*/ 73 h 495"/>
                  <a:gd name="T44" fmla="*/ 62 w 640"/>
                  <a:gd name="T45" fmla="*/ 104 h 495"/>
                  <a:gd name="T46" fmla="*/ 72 w 640"/>
                  <a:gd name="T47" fmla="*/ 135 h 495"/>
                  <a:gd name="T48" fmla="*/ 82 w 640"/>
                  <a:gd name="T49" fmla="*/ 165 h 495"/>
                  <a:gd name="T50" fmla="*/ 82 w 640"/>
                  <a:gd name="T51" fmla="*/ 186 h 495"/>
                  <a:gd name="T52" fmla="*/ 103 w 640"/>
                  <a:gd name="T53" fmla="*/ 217 h 495"/>
                  <a:gd name="T54" fmla="*/ 103 w 640"/>
                  <a:gd name="T55" fmla="*/ 238 h 495"/>
                  <a:gd name="T56" fmla="*/ 82 w 640"/>
                  <a:gd name="T57" fmla="*/ 258 h 495"/>
                  <a:gd name="T58" fmla="*/ 62 w 640"/>
                  <a:gd name="T59" fmla="*/ 279 h 495"/>
                  <a:gd name="T60" fmla="*/ 31 w 640"/>
                  <a:gd name="T61" fmla="*/ 289 h 495"/>
                  <a:gd name="T62" fmla="*/ 10 w 640"/>
                  <a:gd name="T63" fmla="*/ 310 h 495"/>
                  <a:gd name="T64" fmla="*/ 20 w 640"/>
                  <a:gd name="T65" fmla="*/ 320 h 495"/>
                  <a:gd name="T66" fmla="*/ 41 w 640"/>
                  <a:gd name="T67" fmla="*/ 341 h 495"/>
                  <a:gd name="T68" fmla="*/ 72 w 640"/>
                  <a:gd name="T69" fmla="*/ 351 h 495"/>
                  <a:gd name="T70" fmla="*/ 103 w 640"/>
                  <a:gd name="T71" fmla="*/ 361 h 495"/>
                  <a:gd name="T72" fmla="*/ 144 w 640"/>
                  <a:gd name="T73" fmla="*/ 372 h 495"/>
                  <a:gd name="T74" fmla="*/ 186 w 640"/>
                  <a:gd name="T75" fmla="*/ 372 h 495"/>
                  <a:gd name="T76" fmla="*/ 227 w 640"/>
                  <a:gd name="T77" fmla="*/ 382 h 495"/>
                  <a:gd name="T78" fmla="*/ 268 w 640"/>
                  <a:gd name="T79" fmla="*/ 382 h 495"/>
                  <a:gd name="T80" fmla="*/ 289 w 640"/>
                  <a:gd name="T81" fmla="*/ 413 h 495"/>
                  <a:gd name="T82" fmla="*/ 289 w 640"/>
                  <a:gd name="T83" fmla="*/ 444 h 495"/>
                  <a:gd name="T84" fmla="*/ 310 w 640"/>
                  <a:gd name="T85" fmla="*/ 465 h 495"/>
                  <a:gd name="T86" fmla="*/ 320 w 640"/>
                  <a:gd name="T87" fmla="*/ 495 h 495"/>
                  <a:gd name="T88" fmla="*/ 351 w 640"/>
                  <a:gd name="T89" fmla="*/ 485 h 495"/>
                  <a:gd name="T90" fmla="*/ 372 w 640"/>
                  <a:gd name="T91" fmla="*/ 465 h 495"/>
                  <a:gd name="T92" fmla="*/ 392 w 640"/>
                  <a:gd name="T93" fmla="*/ 444 h 495"/>
                  <a:gd name="T94" fmla="*/ 413 w 640"/>
                  <a:gd name="T95" fmla="*/ 423 h 495"/>
                  <a:gd name="T96" fmla="*/ 444 w 640"/>
                  <a:gd name="T97" fmla="*/ 413 h 495"/>
                  <a:gd name="T98" fmla="*/ 475 w 640"/>
                  <a:gd name="T99" fmla="*/ 403 h 495"/>
                  <a:gd name="T100" fmla="*/ 485 w 640"/>
                  <a:gd name="T101" fmla="*/ 413 h 495"/>
                  <a:gd name="T102" fmla="*/ 485 w 640"/>
                  <a:gd name="T103" fmla="*/ 434 h 495"/>
                  <a:gd name="T104" fmla="*/ 516 w 640"/>
                  <a:gd name="T105" fmla="*/ 454 h 495"/>
                  <a:gd name="T106" fmla="*/ 558 w 640"/>
                  <a:gd name="T107" fmla="*/ 465 h 495"/>
                  <a:gd name="T108" fmla="*/ 599 w 640"/>
                  <a:gd name="T109" fmla="*/ 465 h 495"/>
                  <a:gd name="T110" fmla="*/ 609 w 640"/>
                  <a:gd name="T111" fmla="*/ 454 h 495"/>
                  <a:gd name="T112" fmla="*/ 630 w 640"/>
                  <a:gd name="T113" fmla="*/ 434 h 495"/>
                  <a:gd name="T114" fmla="*/ 640 w 640"/>
                  <a:gd name="T115" fmla="*/ 403 h 495"/>
                  <a:gd name="T116" fmla="*/ 620 w 640"/>
                  <a:gd name="T117" fmla="*/ 382 h 495"/>
                  <a:gd name="T118" fmla="*/ 599 w 640"/>
                  <a:gd name="T119" fmla="*/ 361 h 495"/>
                  <a:gd name="T120" fmla="*/ 578 w 640"/>
                  <a:gd name="T121" fmla="*/ 330 h 495"/>
                  <a:gd name="T122" fmla="*/ 558 w 640"/>
                  <a:gd name="T123" fmla="*/ 310 h 4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0"/>
                  <a:gd name="T187" fmla="*/ 0 h 495"/>
                  <a:gd name="T188" fmla="*/ 640 w 640"/>
                  <a:gd name="T189" fmla="*/ 495 h 4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0" h="495">
                    <a:moveTo>
                      <a:pt x="558" y="320"/>
                    </a:moveTo>
                    <a:lnTo>
                      <a:pt x="547" y="320"/>
                    </a:lnTo>
                    <a:lnTo>
                      <a:pt x="547" y="310"/>
                    </a:lnTo>
                    <a:lnTo>
                      <a:pt x="537" y="310"/>
                    </a:lnTo>
                    <a:lnTo>
                      <a:pt x="527" y="300"/>
                    </a:lnTo>
                    <a:lnTo>
                      <a:pt x="527" y="289"/>
                    </a:lnTo>
                    <a:lnTo>
                      <a:pt x="516" y="289"/>
                    </a:lnTo>
                    <a:lnTo>
                      <a:pt x="506" y="279"/>
                    </a:lnTo>
                    <a:lnTo>
                      <a:pt x="496" y="279"/>
                    </a:lnTo>
                    <a:lnTo>
                      <a:pt x="496" y="269"/>
                    </a:lnTo>
                    <a:lnTo>
                      <a:pt x="485" y="269"/>
                    </a:lnTo>
                    <a:lnTo>
                      <a:pt x="485" y="258"/>
                    </a:lnTo>
                    <a:lnTo>
                      <a:pt x="475" y="258"/>
                    </a:lnTo>
                    <a:lnTo>
                      <a:pt x="475" y="248"/>
                    </a:lnTo>
                    <a:lnTo>
                      <a:pt x="465" y="248"/>
                    </a:lnTo>
                    <a:lnTo>
                      <a:pt x="465" y="238"/>
                    </a:lnTo>
                    <a:lnTo>
                      <a:pt x="454" y="238"/>
                    </a:lnTo>
                    <a:lnTo>
                      <a:pt x="444" y="238"/>
                    </a:lnTo>
                    <a:lnTo>
                      <a:pt x="434" y="238"/>
                    </a:lnTo>
                    <a:lnTo>
                      <a:pt x="423" y="238"/>
                    </a:lnTo>
                    <a:lnTo>
                      <a:pt x="423" y="227"/>
                    </a:lnTo>
                    <a:lnTo>
                      <a:pt x="413" y="227"/>
                    </a:lnTo>
                    <a:lnTo>
                      <a:pt x="413" y="217"/>
                    </a:lnTo>
                    <a:lnTo>
                      <a:pt x="403" y="217"/>
                    </a:lnTo>
                    <a:lnTo>
                      <a:pt x="403" y="207"/>
                    </a:lnTo>
                    <a:lnTo>
                      <a:pt x="392" y="207"/>
                    </a:lnTo>
                    <a:lnTo>
                      <a:pt x="382" y="207"/>
                    </a:lnTo>
                    <a:lnTo>
                      <a:pt x="372" y="207"/>
                    </a:lnTo>
                    <a:lnTo>
                      <a:pt x="372" y="196"/>
                    </a:lnTo>
                    <a:lnTo>
                      <a:pt x="361" y="196"/>
                    </a:lnTo>
                    <a:lnTo>
                      <a:pt x="351" y="186"/>
                    </a:lnTo>
                    <a:lnTo>
                      <a:pt x="341" y="176"/>
                    </a:lnTo>
                    <a:lnTo>
                      <a:pt x="341" y="165"/>
                    </a:lnTo>
                    <a:lnTo>
                      <a:pt x="330" y="165"/>
                    </a:lnTo>
                    <a:lnTo>
                      <a:pt x="330" y="155"/>
                    </a:lnTo>
                    <a:lnTo>
                      <a:pt x="330" y="145"/>
                    </a:lnTo>
                    <a:lnTo>
                      <a:pt x="330" y="135"/>
                    </a:lnTo>
                    <a:lnTo>
                      <a:pt x="330" y="124"/>
                    </a:lnTo>
                    <a:lnTo>
                      <a:pt x="330" y="114"/>
                    </a:lnTo>
                    <a:lnTo>
                      <a:pt x="320" y="114"/>
                    </a:lnTo>
                    <a:lnTo>
                      <a:pt x="310" y="114"/>
                    </a:lnTo>
                    <a:lnTo>
                      <a:pt x="310" y="104"/>
                    </a:lnTo>
                    <a:lnTo>
                      <a:pt x="299" y="104"/>
                    </a:lnTo>
                    <a:lnTo>
                      <a:pt x="289" y="93"/>
                    </a:lnTo>
                    <a:lnTo>
                      <a:pt x="279" y="93"/>
                    </a:lnTo>
                    <a:lnTo>
                      <a:pt x="268" y="93"/>
                    </a:lnTo>
                    <a:lnTo>
                      <a:pt x="258" y="93"/>
                    </a:lnTo>
                    <a:lnTo>
                      <a:pt x="248" y="93"/>
                    </a:lnTo>
                    <a:lnTo>
                      <a:pt x="237" y="93"/>
                    </a:lnTo>
                    <a:lnTo>
                      <a:pt x="237" y="83"/>
                    </a:lnTo>
                    <a:lnTo>
                      <a:pt x="227" y="83"/>
                    </a:lnTo>
                    <a:lnTo>
                      <a:pt x="217" y="73"/>
                    </a:lnTo>
                    <a:lnTo>
                      <a:pt x="206" y="73"/>
                    </a:lnTo>
                    <a:lnTo>
                      <a:pt x="206" y="62"/>
                    </a:lnTo>
                    <a:lnTo>
                      <a:pt x="196" y="62"/>
                    </a:lnTo>
                    <a:lnTo>
                      <a:pt x="186" y="52"/>
                    </a:lnTo>
                    <a:lnTo>
                      <a:pt x="175" y="52"/>
                    </a:lnTo>
                    <a:lnTo>
                      <a:pt x="175" y="42"/>
                    </a:lnTo>
                    <a:lnTo>
                      <a:pt x="165" y="42"/>
                    </a:lnTo>
                    <a:lnTo>
                      <a:pt x="165" y="31"/>
                    </a:lnTo>
                    <a:lnTo>
                      <a:pt x="155" y="31"/>
                    </a:lnTo>
                    <a:lnTo>
                      <a:pt x="144" y="21"/>
                    </a:lnTo>
                    <a:lnTo>
                      <a:pt x="134" y="21"/>
                    </a:lnTo>
                    <a:lnTo>
                      <a:pt x="134" y="11"/>
                    </a:lnTo>
                    <a:lnTo>
                      <a:pt x="124" y="11"/>
                    </a:lnTo>
                    <a:lnTo>
                      <a:pt x="124" y="0"/>
                    </a:lnTo>
                    <a:lnTo>
                      <a:pt x="113" y="0"/>
                    </a:lnTo>
                    <a:lnTo>
                      <a:pt x="103" y="0"/>
                    </a:lnTo>
                    <a:lnTo>
                      <a:pt x="93" y="0"/>
                    </a:lnTo>
                    <a:lnTo>
                      <a:pt x="82" y="0"/>
                    </a:lnTo>
                    <a:lnTo>
                      <a:pt x="82" y="11"/>
                    </a:lnTo>
                    <a:lnTo>
                      <a:pt x="72" y="11"/>
                    </a:lnTo>
                    <a:lnTo>
                      <a:pt x="62" y="11"/>
                    </a:lnTo>
                    <a:lnTo>
                      <a:pt x="51" y="11"/>
                    </a:lnTo>
                    <a:lnTo>
                      <a:pt x="41" y="11"/>
                    </a:lnTo>
                    <a:lnTo>
                      <a:pt x="31" y="11"/>
                    </a:lnTo>
                    <a:lnTo>
                      <a:pt x="31" y="21"/>
                    </a:lnTo>
                    <a:lnTo>
                      <a:pt x="20" y="21"/>
                    </a:lnTo>
                    <a:lnTo>
                      <a:pt x="10" y="21"/>
                    </a:lnTo>
                    <a:lnTo>
                      <a:pt x="10" y="31"/>
                    </a:lnTo>
                    <a:lnTo>
                      <a:pt x="20" y="31"/>
                    </a:lnTo>
                    <a:lnTo>
                      <a:pt x="20" y="42"/>
                    </a:lnTo>
                    <a:lnTo>
                      <a:pt x="31" y="42"/>
                    </a:lnTo>
                    <a:lnTo>
                      <a:pt x="41" y="42"/>
                    </a:lnTo>
                    <a:lnTo>
                      <a:pt x="41" y="52"/>
                    </a:lnTo>
                    <a:lnTo>
                      <a:pt x="51" y="52"/>
                    </a:lnTo>
                    <a:lnTo>
                      <a:pt x="51" y="62"/>
                    </a:lnTo>
                    <a:lnTo>
                      <a:pt x="51" y="73"/>
                    </a:lnTo>
                    <a:lnTo>
                      <a:pt x="51" y="83"/>
                    </a:lnTo>
                    <a:lnTo>
                      <a:pt x="51" y="93"/>
                    </a:lnTo>
                    <a:lnTo>
                      <a:pt x="62" y="93"/>
                    </a:lnTo>
                    <a:lnTo>
                      <a:pt x="62" y="104"/>
                    </a:lnTo>
                    <a:lnTo>
                      <a:pt x="72" y="104"/>
                    </a:lnTo>
                    <a:lnTo>
                      <a:pt x="72" y="114"/>
                    </a:lnTo>
                    <a:lnTo>
                      <a:pt x="72" y="124"/>
                    </a:lnTo>
                    <a:lnTo>
                      <a:pt x="72" y="135"/>
                    </a:lnTo>
                    <a:lnTo>
                      <a:pt x="72" y="145"/>
                    </a:lnTo>
                    <a:lnTo>
                      <a:pt x="72" y="155"/>
                    </a:lnTo>
                    <a:lnTo>
                      <a:pt x="72" y="165"/>
                    </a:lnTo>
                    <a:lnTo>
                      <a:pt x="82" y="165"/>
                    </a:lnTo>
                    <a:lnTo>
                      <a:pt x="82" y="176"/>
                    </a:lnTo>
                    <a:lnTo>
                      <a:pt x="93" y="176"/>
                    </a:lnTo>
                    <a:lnTo>
                      <a:pt x="93" y="186"/>
                    </a:lnTo>
                    <a:lnTo>
                      <a:pt x="82" y="186"/>
                    </a:lnTo>
                    <a:lnTo>
                      <a:pt x="82" y="196"/>
                    </a:lnTo>
                    <a:lnTo>
                      <a:pt x="93" y="196"/>
                    </a:lnTo>
                    <a:lnTo>
                      <a:pt x="93" y="207"/>
                    </a:lnTo>
                    <a:lnTo>
                      <a:pt x="103" y="217"/>
                    </a:lnTo>
                    <a:lnTo>
                      <a:pt x="103" y="227"/>
                    </a:lnTo>
                    <a:lnTo>
                      <a:pt x="103" y="238"/>
                    </a:lnTo>
                    <a:lnTo>
                      <a:pt x="113" y="238"/>
                    </a:lnTo>
                    <a:lnTo>
                      <a:pt x="103" y="238"/>
                    </a:lnTo>
                    <a:lnTo>
                      <a:pt x="103" y="248"/>
                    </a:lnTo>
                    <a:lnTo>
                      <a:pt x="93" y="248"/>
                    </a:lnTo>
                    <a:lnTo>
                      <a:pt x="93" y="258"/>
                    </a:lnTo>
                    <a:lnTo>
                      <a:pt x="82" y="258"/>
                    </a:lnTo>
                    <a:lnTo>
                      <a:pt x="72" y="258"/>
                    </a:lnTo>
                    <a:lnTo>
                      <a:pt x="72" y="269"/>
                    </a:lnTo>
                    <a:lnTo>
                      <a:pt x="62" y="269"/>
                    </a:lnTo>
                    <a:lnTo>
                      <a:pt x="62" y="279"/>
                    </a:lnTo>
                    <a:lnTo>
                      <a:pt x="51" y="279"/>
                    </a:lnTo>
                    <a:lnTo>
                      <a:pt x="51" y="289"/>
                    </a:lnTo>
                    <a:lnTo>
                      <a:pt x="41" y="289"/>
                    </a:lnTo>
                    <a:lnTo>
                      <a:pt x="31" y="289"/>
                    </a:lnTo>
                    <a:lnTo>
                      <a:pt x="31" y="300"/>
                    </a:lnTo>
                    <a:lnTo>
                      <a:pt x="20" y="300"/>
                    </a:lnTo>
                    <a:lnTo>
                      <a:pt x="20" y="310"/>
                    </a:lnTo>
                    <a:lnTo>
                      <a:pt x="10" y="310"/>
                    </a:lnTo>
                    <a:lnTo>
                      <a:pt x="10" y="320"/>
                    </a:lnTo>
                    <a:lnTo>
                      <a:pt x="0" y="320"/>
                    </a:lnTo>
                    <a:lnTo>
                      <a:pt x="10" y="320"/>
                    </a:lnTo>
                    <a:lnTo>
                      <a:pt x="20" y="320"/>
                    </a:lnTo>
                    <a:lnTo>
                      <a:pt x="20" y="330"/>
                    </a:lnTo>
                    <a:lnTo>
                      <a:pt x="31" y="330"/>
                    </a:lnTo>
                    <a:lnTo>
                      <a:pt x="41" y="330"/>
                    </a:lnTo>
                    <a:lnTo>
                      <a:pt x="41" y="341"/>
                    </a:lnTo>
                    <a:lnTo>
                      <a:pt x="51" y="341"/>
                    </a:lnTo>
                    <a:lnTo>
                      <a:pt x="62" y="341"/>
                    </a:lnTo>
                    <a:lnTo>
                      <a:pt x="62" y="351"/>
                    </a:lnTo>
                    <a:lnTo>
                      <a:pt x="72" y="351"/>
                    </a:lnTo>
                    <a:lnTo>
                      <a:pt x="82" y="351"/>
                    </a:lnTo>
                    <a:lnTo>
                      <a:pt x="93" y="351"/>
                    </a:lnTo>
                    <a:lnTo>
                      <a:pt x="93" y="361"/>
                    </a:lnTo>
                    <a:lnTo>
                      <a:pt x="103" y="361"/>
                    </a:lnTo>
                    <a:lnTo>
                      <a:pt x="113" y="361"/>
                    </a:lnTo>
                    <a:lnTo>
                      <a:pt x="124" y="361"/>
                    </a:lnTo>
                    <a:lnTo>
                      <a:pt x="134" y="361"/>
                    </a:lnTo>
                    <a:lnTo>
                      <a:pt x="144" y="372"/>
                    </a:lnTo>
                    <a:lnTo>
                      <a:pt x="155" y="372"/>
                    </a:lnTo>
                    <a:lnTo>
                      <a:pt x="165" y="372"/>
                    </a:lnTo>
                    <a:lnTo>
                      <a:pt x="175" y="372"/>
                    </a:lnTo>
                    <a:lnTo>
                      <a:pt x="186" y="372"/>
                    </a:lnTo>
                    <a:lnTo>
                      <a:pt x="196" y="372"/>
                    </a:lnTo>
                    <a:lnTo>
                      <a:pt x="206" y="382"/>
                    </a:lnTo>
                    <a:lnTo>
                      <a:pt x="217" y="372"/>
                    </a:lnTo>
                    <a:lnTo>
                      <a:pt x="227" y="382"/>
                    </a:lnTo>
                    <a:lnTo>
                      <a:pt x="237" y="382"/>
                    </a:lnTo>
                    <a:lnTo>
                      <a:pt x="248" y="382"/>
                    </a:lnTo>
                    <a:lnTo>
                      <a:pt x="258" y="382"/>
                    </a:lnTo>
                    <a:lnTo>
                      <a:pt x="268" y="382"/>
                    </a:lnTo>
                    <a:lnTo>
                      <a:pt x="279" y="392"/>
                    </a:lnTo>
                    <a:lnTo>
                      <a:pt x="279" y="403"/>
                    </a:lnTo>
                    <a:lnTo>
                      <a:pt x="289" y="403"/>
                    </a:lnTo>
                    <a:lnTo>
                      <a:pt x="289" y="413"/>
                    </a:lnTo>
                    <a:lnTo>
                      <a:pt x="299" y="423"/>
                    </a:lnTo>
                    <a:lnTo>
                      <a:pt x="289" y="423"/>
                    </a:lnTo>
                    <a:lnTo>
                      <a:pt x="289" y="434"/>
                    </a:lnTo>
                    <a:lnTo>
                      <a:pt x="289" y="444"/>
                    </a:lnTo>
                    <a:lnTo>
                      <a:pt x="299" y="444"/>
                    </a:lnTo>
                    <a:lnTo>
                      <a:pt x="299" y="454"/>
                    </a:lnTo>
                    <a:lnTo>
                      <a:pt x="299" y="465"/>
                    </a:lnTo>
                    <a:lnTo>
                      <a:pt x="310" y="465"/>
                    </a:lnTo>
                    <a:lnTo>
                      <a:pt x="310" y="475"/>
                    </a:lnTo>
                    <a:lnTo>
                      <a:pt x="310" y="485"/>
                    </a:lnTo>
                    <a:lnTo>
                      <a:pt x="320" y="485"/>
                    </a:lnTo>
                    <a:lnTo>
                      <a:pt x="320" y="495"/>
                    </a:lnTo>
                    <a:lnTo>
                      <a:pt x="330" y="495"/>
                    </a:lnTo>
                    <a:lnTo>
                      <a:pt x="341" y="495"/>
                    </a:lnTo>
                    <a:lnTo>
                      <a:pt x="341" y="485"/>
                    </a:lnTo>
                    <a:lnTo>
                      <a:pt x="351" y="485"/>
                    </a:lnTo>
                    <a:lnTo>
                      <a:pt x="351" y="475"/>
                    </a:lnTo>
                    <a:lnTo>
                      <a:pt x="361" y="475"/>
                    </a:lnTo>
                    <a:lnTo>
                      <a:pt x="361" y="465"/>
                    </a:lnTo>
                    <a:lnTo>
                      <a:pt x="372" y="465"/>
                    </a:lnTo>
                    <a:lnTo>
                      <a:pt x="372" y="454"/>
                    </a:lnTo>
                    <a:lnTo>
                      <a:pt x="382" y="454"/>
                    </a:lnTo>
                    <a:lnTo>
                      <a:pt x="382" y="444"/>
                    </a:lnTo>
                    <a:lnTo>
                      <a:pt x="392" y="444"/>
                    </a:lnTo>
                    <a:lnTo>
                      <a:pt x="392" y="434"/>
                    </a:lnTo>
                    <a:lnTo>
                      <a:pt x="403" y="434"/>
                    </a:lnTo>
                    <a:lnTo>
                      <a:pt x="403" y="423"/>
                    </a:lnTo>
                    <a:lnTo>
                      <a:pt x="413" y="423"/>
                    </a:lnTo>
                    <a:lnTo>
                      <a:pt x="423" y="423"/>
                    </a:lnTo>
                    <a:lnTo>
                      <a:pt x="423" y="413"/>
                    </a:lnTo>
                    <a:lnTo>
                      <a:pt x="434" y="413"/>
                    </a:lnTo>
                    <a:lnTo>
                      <a:pt x="444" y="413"/>
                    </a:lnTo>
                    <a:lnTo>
                      <a:pt x="444" y="403"/>
                    </a:lnTo>
                    <a:lnTo>
                      <a:pt x="454" y="403"/>
                    </a:lnTo>
                    <a:lnTo>
                      <a:pt x="465" y="403"/>
                    </a:lnTo>
                    <a:lnTo>
                      <a:pt x="475" y="403"/>
                    </a:lnTo>
                    <a:lnTo>
                      <a:pt x="485" y="403"/>
                    </a:lnTo>
                    <a:lnTo>
                      <a:pt x="475" y="403"/>
                    </a:lnTo>
                    <a:lnTo>
                      <a:pt x="485" y="403"/>
                    </a:lnTo>
                    <a:lnTo>
                      <a:pt x="485" y="413"/>
                    </a:lnTo>
                    <a:lnTo>
                      <a:pt x="496" y="403"/>
                    </a:lnTo>
                    <a:lnTo>
                      <a:pt x="485" y="413"/>
                    </a:lnTo>
                    <a:lnTo>
                      <a:pt x="485" y="423"/>
                    </a:lnTo>
                    <a:lnTo>
                      <a:pt x="485" y="434"/>
                    </a:lnTo>
                    <a:lnTo>
                      <a:pt x="496" y="434"/>
                    </a:lnTo>
                    <a:lnTo>
                      <a:pt x="496" y="444"/>
                    </a:lnTo>
                    <a:lnTo>
                      <a:pt x="506" y="444"/>
                    </a:lnTo>
                    <a:lnTo>
                      <a:pt x="516" y="454"/>
                    </a:lnTo>
                    <a:lnTo>
                      <a:pt x="527" y="454"/>
                    </a:lnTo>
                    <a:lnTo>
                      <a:pt x="537" y="454"/>
                    </a:lnTo>
                    <a:lnTo>
                      <a:pt x="547" y="465"/>
                    </a:lnTo>
                    <a:lnTo>
                      <a:pt x="558" y="465"/>
                    </a:lnTo>
                    <a:lnTo>
                      <a:pt x="568" y="465"/>
                    </a:lnTo>
                    <a:lnTo>
                      <a:pt x="578" y="465"/>
                    </a:lnTo>
                    <a:lnTo>
                      <a:pt x="589" y="465"/>
                    </a:lnTo>
                    <a:lnTo>
                      <a:pt x="599" y="465"/>
                    </a:lnTo>
                    <a:lnTo>
                      <a:pt x="609" y="465"/>
                    </a:lnTo>
                    <a:lnTo>
                      <a:pt x="609" y="454"/>
                    </a:lnTo>
                    <a:lnTo>
                      <a:pt x="620" y="454"/>
                    </a:lnTo>
                    <a:lnTo>
                      <a:pt x="609" y="454"/>
                    </a:lnTo>
                    <a:lnTo>
                      <a:pt x="609" y="444"/>
                    </a:lnTo>
                    <a:lnTo>
                      <a:pt x="620" y="444"/>
                    </a:lnTo>
                    <a:lnTo>
                      <a:pt x="630" y="444"/>
                    </a:lnTo>
                    <a:lnTo>
                      <a:pt x="630" y="434"/>
                    </a:lnTo>
                    <a:lnTo>
                      <a:pt x="630" y="423"/>
                    </a:lnTo>
                    <a:lnTo>
                      <a:pt x="630" y="413"/>
                    </a:lnTo>
                    <a:lnTo>
                      <a:pt x="640" y="413"/>
                    </a:lnTo>
                    <a:lnTo>
                      <a:pt x="640" y="403"/>
                    </a:lnTo>
                    <a:lnTo>
                      <a:pt x="640" y="392"/>
                    </a:lnTo>
                    <a:lnTo>
                      <a:pt x="640" y="382"/>
                    </a:lnTo>
                    <a:lnTo>
                      <a:pt x="630" y="382"/>
                    </a:lnTo>
                    <a:lnTo>
                      <a:pt x="620" y="382"/>
                    </a:lnTo>
                    <a:lnTo>
                      <a:pt x="620" y="372"/>
                    </a:lnTo>
                    <a:lnTo>
                      <a:pt x="609" y="372"/>
                    </a:lnTo>
                    <a:lnTo>
                      <a:pt x="609" y="361"/>
                    </a:lnTo>
                    <a:lnTo>
                      <a:pt x="599" y="361"/>
                    </a:lnTo>
                    <a:lnTo>
                      <a:pt x="599" y="351"/>
                    </a:lnTo>
                    <a:lnTo>
                      <a:pt x="589" y="351"/>
                    </a:lnTo>
                    <a:lnTo>
                      <a:pt x="589" y="341"/>
                    </a:lnTo>
                    <a:lnTo>
                      <a:pt x="578" y="330"/>
                    </a:lnTo>
                    <a:lnTo>
                      <a:pt x="578" y="320"/>
                    </a:lnTo>
                    <a:lnTo>
                      <a:pt x="568" y="320"/>
                    </a:lnTo>
                    <a:lnTo>
                      <a:pt x="568" y="310"/>
                    </a:lnTo>
                    <a:lnTo>
                      <a:pt x="558" y="310"/>
                    </a:lnTo>
                    <a:lnTo>
                      <a:pt x="558" y="300"/>
                    </a:lnTo>
                    <a:lnTo>
                      <a:pt x="568" y="300"/>
                    </a:lnTo>
                  </a:path>
                </a:pathLst>
              </a:custGeom>
              <a:noFill/>
              <a:ln w="15875">
                <a:solidFill>
                  <a:srgbClr val="FF9966"/>
                </a:solidFill>
                <a:prstDash val="solid"/>
                <a:round/>
                <a:headEnd/>
                <a:tailEnd/>
              </a:ln>
            </p:spPr>
            <p:txBody>
              <a:bodyPr/>
              <a:lstStyle/>
              <a:p>
                <a:endParaRPr lang="en-US"/>
              </a:p>
            </p:txBody>
          </p:sp>
          <p:sp>
            <p:nvSpPr>
              <p:cNvPr id="17516" name="Freeform 21"/>
              <p:cNvSpPr>
                <a:spLocks/>
              </p:cNvSpPr>
              <p:nvPr/>
            </p:nvSpPr>
            <p:spPr bwMode="auto">
              <a:xfrm>
                <a:off x="2647" y="3053"/>
                <a:ext cx="1054" cy="381"/>
              </a:xfrm>
              <a:custGeom>
                <a:avLst/>
                <a:gdLst>
                  <a:gd name="T0" fmla="*/ 1002 w 1054"/>
                  <a:gd name="T1" fmla="*/ 134 h 381"/>
                  <a:gd name="T2" fmla="*/ 1033 w 1054"/>
                  <a:gd name="T3" fmla="*/ 165 h 381"/>
                  <a:gd name="T4" fmla="*/ 1023 w 1054"/>
                  <a:gd name="T5" fmla="*/ 206 h 381"/>
                  <a:gd name="T6" fmla="*/ 1033 w 1054"/>
                  <a:gd name="T7" fmla="*/ 247 h 381"/>
                  <a:gd name="T8" fmla="*/ 1054 w 1054"/>
                  <a:gd name="T9" fmla="*/ 288 h 381"/>
                  <a:gd name="T10" fmla="*/ 1033 w 1054"/>
                  <a:gd name="T11" fmla="*/ 319 h 381"/>
                  <a:gd name="T12" fmla="*/ 1002 w 1054"/>
                  <a:gd name="T13" fmla="*/ 340 h 381"/>
                  <a:gd name="T14" fmla="*/ 992 w 1054"/>
                  <a:gd name="T15" fmla="*/ 381 h 381"/>
                  <a:gd name="T16" fmla="*/ 951 w 1054"/>
                  <a:gd name="T17" fmla="*/ 371 h 381"/>
                  <a:gd name="T18" fmla="*/ 899 w 1054"/>
                  <a:gd name="T19" fmla="*/ 361 h 381"/>
                  <a:gd name="T20" fmla="*/ 858 w 1054"/>
                  <a:gd name="T21" fmla="*/ 371 h 381"/>
                  <a:gd name="T22" fmla="*/ 837 w 1054"/>
                  <a:gd name="T23" fmla="*/ 340 h 381"/>
                  <a:gd name="T24" fmla="*/ 796 w 1054"/>
                  <a:gd name="T25" fmla="*/ 319 h 381"/>
                  <a:gd name="T26" fmla="*/ 744 w 1054"/>
                  <a:gd name="T27" fmla="*/ 330 h 381"/>
                  <a:gd name="T28" fmla="*/ 703 w 1054"/>
                  <a:gd name="T29" fmla="*/ 319 h 381"/>
                  <a:gd name="T30" fmla="*/ 661 w 1054"/>
                  <a:gd name="T31" fmla="*/ 309 h 381"/>
                  <a:gd name="T32" fmla="*/ 610 w 1054"/>
                  <a:gd name="T33" fmla="*/ 309 h 381"/>
                  <a:gd name="T34" fmla="*/ 568 w 1054"/>
                  <a:gd name="T35" fmla="*/ 319 h 381"/>
                  <a:gd name="T36" fmla="*/ 517 w 1054"/>
                  <a:gd name="T37" fmla="*/ 319 h 381"/>
                  <a:gd name="T38" fmla="*/ 475 w 1054"/>
                  <a:gd name="T39" fmla="*/ 330 h 381"/>
                  <a:gd name="T40" fmla="*/ 424 w 1054"/>
                  <a:gd name="T41" fmla="*/ 340 h 381"/>
                  <a:gd name="T42" fmla="*/ 372 w 1054"/>
                  <a:gd name="T43" fmla="*/ 340 h 381"/>
                  <a:gd name="T44" fmla="*/ 341 w 1054"/>
                  <a:gd name="T45" fmla="*/ 319 h 381"/>
                  <a:gd name="T46" fmla="*/ 289 w 1054"/>
                  <a:gd name="T47" fmla="*/ 309 h 381"/>
                  <a:gd name="T48" fmla="*/ 248 w 1054"/>
                  <a:gd name="T49" fmla="*/ 319 h 381"/>
                  <a:gd name="T50" fmla="*/ 217 w 1054"/>
                  <a:gd name="T51" fmla="*/ 288 h 381"/>
                  <a:gd name="T52" fmla="*/ 175 w 1054"/>
                  <a:gd name="T53" fmla="*/ 309 h 381"/>
                  <a:gd name="T54" fmla="*/ 124 w 1054"/>
                  <a:gd name="T55" fmla="*/ 309 h 381"/>
                  <a:gd name="T56" fmla="*/ 113 w 1054"/>
                  <a:gd name="T57" fmla="*/ 278 h 381"/>
                  <a:gd name="T58" fmla="*/ 72 w 1054"/>
                  <a:gd name="T59" fmla="*/ 268 h 381"/>
                  <a:gd name="T60" fmla="*/ 31 w 1054"/>
                  <a:gd name="T61" fmla="*/ 258 h 381"/>
                  <a:gd name="T62" fmla="*/ 20 w 1054"/>
                  <a:gd name="T63" fmla="*/ 227 h 381"/>
                  <a:gd name="T64" fmla="*/ 10 w 1054"/>
                  <a:gd name="T65" fmla="*/ 185 h 381"/>
                  <a:gd name="T66" fmla="*/ 0 w 1054"/>
                  <a:gd name="T67" fmla="*/ 144 h 381"/>
                  <a:gd name="T68" fmla="*/ 20 w 1054"/>
                  <a:gd name="T69" fmla="*/ 103 h 381"/>
                  <a:gd name="T70" fmla="*/ 51 w 1054"/>
                  <a:gd name="T71" fmla="*/ 113 h 381"/>
                  <a:gd name="T72" fmla="*/ 93 w 1054"/>
                  <a:gd name="T73" fmla="*/ 103 h 381"/>
                  <a:gd name="T74" fmla="*/ 134 w 1054"/>
                  <a:gd name="T75" fmla="*/ 93 h 381"/>
                  <a:gd name="T76" fmla="*/ 165 w 1054"/>
                  <a:gd name="T77" fmla="*/ 93 h 381"/>
                  <a:gd name="T78" fmla="*/ 175 w 1054"/>
                  <a:gd name="T79" fmla="*/ 51 h 381"/>
                  <a:gd name="T80" fmla="*/ 206 w 1054"/>
                  <a:gd name="T81" fmla="*/ 31 h 381"/>
                  <a:gd name="T82" fmla="*/ 248 w 1054"/>
                  <a:gd name="T83" fmla="*/ 20 h 381"/>
                  <a:gd name="T84" fmla="*/ 300 w 1054"/>
                  <a:gd name="T85" fmla="*/ 10 h 381"/>
                  <a:gd name="T86" fmla="*/ 341 w 1054"/>
                  <a:gd name="T87" fmla="*/ 20 h 381"/>
                  <a:gd name="T88" fmla="*/ 382 w 1054"/>
                  <a:gd name="T89" fmla="*/ 10 h 381"/>
                  <a:gd name="T90" fmla="*/ 424 w 1054"/>
                  <a:gd name="T91" fmla="*/ 0 h 381"/>
                  <a:gd name="T92" fmla="*/ 475 w 1054"/>
                  <a:gd name="T93" fmla="*/ 0 h 381"/>
                  <a:gd name="T94" fmla="*/ 517 w 1054"/>
                  <a:gd name="T95" fmla="*/ 20 h 381"/>
                  <a:gd name="T96" fmla="*/ 558 w 1054"/>
                  <a:gd name="T97" fmla="*/ 41 h 381"/>
                  <a:gd name="T98" fmla="*/ 599 w 1054"/>
                  <a:gd name="T99" fmla="*/ 51 h 381"/>
                  <a:gd name="T100" fmla="*/ 630 w 1054"/>
                  <a:gd name="T101" fmla="*/ 51 h 381"/>
                  <a:gd name="T102" fmla="*/ 672 w 1054"/>
                  <a:gd name="T103" fmla="*/ 62 h 381"/>
                  <a:gd name="T104" fmla="*/ 723 w 1054"/>
                  <a:gd name="T105" fmla="*/ 72 h 381"/>
                  <a:gd name="T106" fmla="*/ 775 w 1054"/>
                  <a:gd name="T107" fmla="*/ 93 h 381"/>
                  <a:gd name="T108" fmla="*/ 806 w 1054"/>
                  <a:gd name="T109" fmla="*/ 113 h 381"/>
                  <a:gd name="T110" fmla="*/ 816 w 1054"/>
                  <a:gd name="T111" fmla="*/ 154 h 381"/>
                  <a:gd name="T112" fmla="*/ 837 w 1054"/>
                  <a:gd name="T113" fmla="*/ 185 h 381"/>
                  <a:gd name="T114" fmla="*/ 868 w 1054"/>
                  <a:gd name="T115" fmla="*/ 154 h 381"/>
                  <a:gd name="T116" fmla="*/ 899 w 1054"/>
                  <a:gd name="T117" fmla="*/ 134 h 381"/>
                  <a:gd name="T118" fmla="*/ 940 w 1054"/>
                  <a:gd name="T119" fmla="*/ 113 h 381"/>
                  <a:gd name="T120" fmla="*/ 982 w 1054"/>
                  <a:gd name="T121" fmla="*/ 103 h 381"/>
                  <a:gd name="T122" fmla="*/ 992 w 1054"/>
                  <a:gd name="T123" fmla="*/ 103 h 3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54"/>
                  <a:gd name="T187" fmla="*/ 0 h 381"/>
                  <a:gd name="T188" fmla="*/ 1054 w 1054"/>
                  <a:gd name="T189" fmla="*/ 381 h 3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54" h="381">
                    <a:moveTo>
                      <a:pt x="992" y="103"/>
                    </a:moveTo>
                    <a:lnTo>
                      <a:pt x="992" y="113"/>
                    </a:lnTo>
                    <a:lnTo>
                      <a:pt x="1002" y="113"/>
                    </a:lnTo>
                    <a:lnTo>
                      <a:pt x="1002" y="123"/>
                    </a:lnTo>
                    <a:lnTo>
                      <a:pt x="1002" y="134"/>
                    </a:lnTo>
                    <a:lnTo>
                      <a:pt x="1013" y="134"/>
                    </a:lnTo>
                    <a:lnTo>
                      <a:pt x="1013" y="144"/>
                    </a:lnTo>
                    <a:lnTo>
                      <a:pt x="1023" y="154"/>
                    </a:lnTo>
                    <a:lnTo>
                      <a:pt x="1023" y="165"/>
                    </a:lnTo>
                    <a:lnTo>
                      <a:pt x="1033" y="165"/>
                    </a:lnTo>
                    <a:lnTo>
                      <a:pt x="1033" y="175"/>
                    </a:lnTo>
                    <a:lnTo>
                      <a:pt x="1033" y="185"/>
                    </a:lnTo>
                    <a:lnTo>
                      <a:pt x="1033" y="196"/>
                    </a:lnTo>
                    <a:lnTo>
                      <a:pt x="1023" y="196"/>
                    </a:lnTo>
                    <a:lnTo>
                      <a:pt x="1023" y="206"/>
                    </a:lnTo>
                    <a:lnTo>
                      <a:pt x="1023" y="216"/>
                    </a:lnTo>
                    <a:lnTo>
                      <a:pt x="1023" y="227"/>
                    </a:lnTo>
                    <a:lnTo>
                      <a:pt x="1033" y="227"/>
                    </a:lnTo>
                    <a:lnTo>
                      <a:pt x="1033" y="237"/>
                    </a:lnTo>
                    <a:lnTo>
                      <a:pt x="1033" y="247"/>
                    </a:lnTo>
                    <a:lnTo>
                      <a:pt x="1033" y="258"/>
                    </a:lnTo>
                    <a:lnTo>
                      <a:pt x="1044" y="268"/>
                    </a:lnTo>
                    <a:lnTo>
                      <a:pt x="1054" y="268"/>
                    </a:lnTo>
                    <a:lnTo>
                      <a:pt x="1054" y="278"/>
                    </a:lnTo>
                    <a:lnTo>
                      <a:pt x="1054" y="288"/>
                    </a:lnTo>
                    <a:lnTo>
                      <a:pt x="1054" y="299"/>
                    </a:lnTo>
                    <a:lnTo>
                      <a:pt x="1054" y="309"/>
                    </a:lnTo>
                    <a:lnTo>
                      <a:pt x="1044" y="309"/>
                    </a:lnTo>
                    <a:lnTo>
                      <a:pt x="1044" y="319"/>
                    </a:lnTo>
                    <a:lnTo>
                      <a:pt x="1033" y="319"/>
                    </a:lnTo>
                    <a:lnTo>
                      <a:pt x="1023" y="319"/>
                    </a:lnTo>
                    <a:lnTo>
                      <a:pt x="1023" y="330"/>
                    </a:lnTo>
                    <a:lnTo>
                      <a:pt x="1013" y="330"/>
                    </a:lnTo>
                    <a:lnTo>
                      <a:pt x="1013" y="340"/>
                    </a:lnTo>
                    <a:lnTo>
                      <a:pt x="1002" y="340"/>
                    </a:lnTo>
                    <a:lnTo>
                      <a:pt x="1002" y="350"/>
                    </a:lnTo>
                    <a:lnTo>
                      <a:pt x="1002" y="361"/>
                    </a:lnTo>
                    <a:lnTo>
                      <a:pt x="1002" y="371"/>
                    </a:lnTo>
                    <a:lnTo>
                      <a:pt x="992" y="371"/>
                    </a:lnTo>
                    <a:lnTo>
                      <a:pt x="992" y="381"/>
                    </a:lnTo>
                    <a:lnTo>
                      <a:pt x="982" y="381"/>
                    </a:lnTo>
                    <a:lnTo>
                      <a:pt x="971" y="381"/>
                    </a:lnTo>
                    <a:lnTo>
                      <a:pt x="971" y="371"/>
                    </a:lnTo>
                    <a:lnTo>
                      <a:pt x="961" y="371"/>
                    </a:lnTo>
                    <a:lnTo>
                      <a:pt x="951" y="371"/>
                    </a:lnTo>
                    <a:lnTo>
                      <a:pt x="940" y="371"/>
                    </a:lnTo>
                    <a:lnTo>
                      <a:pt x="930" y="361"/>
                    </a:lnTo>
                    <a:lnTo>
                      <a:pt x="920" y="361"/>
                    </a:lnTo>
                    <a:lnTo>
                      <a:pt x="909" y="361"/>
                    </a:lnTo>
                    <a:lnTo>
                      <a:pt x="899" y="361"/>
                    </a:lnTo>
                    <a:lnTo>
                      <a:pt x="889" y="361"/>
                    </a:lnTo>
                    <a:lnTo>
                      <a:pt x="889" y="371"/>
                    </a:lnTo>
                    <a:lnTo>
                      <a:pt x="878" y="371"/>
                    </a:lnTo>
                    <a:lnTo>
                      <a:pt x="868" y="371"/>
                    </a:lnTo>
                    <a:lnTo>
                      <a:pt x="858" y="371"/>
                    </a:lnTo>
                    <a:lnTo>
                      <a:pt x="847" y="371"/>
                    </a:lnTo>
                    <a:lnTo>
                      <a:pt x="847" y="361"/>
                    </a:lnTo>
                    <a:lnTo>
                      <a:pt x="847" y="350"/>
                    </a:lnTo>
                    <a:lnTo>
                      <a:pt x="837" y="350"/>
                    </a:lnTo>
                    <a:lnTo>
                      <a:pt x="837" y="340"/>
                    </a:lnTo>
                    <a:lnTo>
                      <a:pt x="827" y="340"/>
                    </a:lnTo>
                    <a:lnTo>
                      <a:pt x="827" y="330"/>
                    </a:lnTo>
                    <a:lnTo>
                      <a:pt x="816" y="319"/>
                    </a:lnTo>
                    <a:lnTo>
                      <a:pt x="806" y="319"/>
                    </a:lnTo>
                    <a:lnTo>
                      <a:pt x="796" y="319"/>
                    </a:lnTo>
                    <a:lnTo>
                      <a:pt x="785" y="330"/>
                    </a:lnTo>
                    <a:lnTo>
                      <a:pt x="775" y="330"/>
                    </a:lnTo>
                    <a:lnTo>
                      <a:pt x="765" y="330"/>
                    </a:lnTo>
                    <a:lnTo>
                      <a:pt x="754" y="330"/>
                    </a:lnTo>
                    <a:lnTo>
                      <a:pt x="744" y="330"/>
                    </a:lnTo>
                    <a:lnTo>
                      <a:pt x="734" y="330"/>
                    </a:lnTo>
                    <a:lnTo>
                      <a:pt x="723" y="330"/>
                    </a:lnTo>
                    <a:lnTo>
                      <a:pt x="713" y="330"/>
                    </a:lnTo>
                    <a:lnTo>
                      <a:pt x="703" y="330"/>
                    </a:lnTo>
                    <a:lnTo>
                      <a:pt x="703" y="319"/>
                    </a:lnTo>
                    <a:lnTo>
                      <a:pt x="692" y="319"/>
                    </a:lnTo>
                    <a:lnTo>
                      <a:pt x="682" y="319"/>
                    </a:lnTo>
                    <a:lnTo>
                      <a:pt x="682" y="309"/>
                    </a:lnTo>
                    <a:lnTo>
                      <a:pt x="672" y="309"/>
                    </a:lnTo>
                    <a:lnTo>
                      <a:pt x="661" y="309"/>
                    </a:lnTo>
                    <a:lnTo>
                      <a:pt x="651" y="309"/>
                    </a:lnTo>
                    <a:lnTo>
                      <a:pt x="641" y="309"/>
                    </a:lnTo>
                    <a:lnTo>
                      <a:pt x="630" y="309"/>
                    </a:lnTo>
                    <a:lnTo>
                      <a:pt x="620" y="309"/>
                    </a:lnTo>
                    <a:lnTo>
                      <a:pt x="610" y="309"/>
                    </a:lnTo>
                    <a:lnTo>
                      <a:pt x="599" y="309"/>
                    </a:lnTo>
                    <a:lnTo>
                      <a:pt x="589" y="309"/>
                    </a:lnTo>
                    <a:lnTo>
                      <a:pt x="589" y="319"/>
                    </a:lnTo>
                    <a:lnTo>
                      <a:pt x="579" y="319"/>
                    </a:lnTo>
                    <a:lnTo>
                      <a:pt x="568" y="319"/>
                    </a:lnTo>
                    <a:lnTo>
                      <a:pt x="558" y="319"/>
                    </a:lnTo>
                    <a:lnTo>
                      <a:pt x="548" y="319"/>
                    </a:lnTo>
                    <a:lnTo>
                      <a:pt x="537" y="319"/>
                    </a:lnTo>
                    <a:lnTo>
                      <a:pt x="527" y="319"/>
                    </a:lnTo>
                    <a:lnTo>
                      <a:pt x="517" y="319"/>
                    </a:lnTo>
                    <a:lnTo>
                      <a:pt x="517" y="330"/>
                    </a:lnTo>
                    <a:lnTo>
                      <a:pt x="506" y="330"/>
                    </a:lnTo>
                    <a:lnTo>
                      <a:pt x="496" y="330"/>
                    </a:lnTo>
                    <a:lnTo>
                      <a:pt x="486" y="330"/>
                    </a:lnTo>
                    <a:lnTo>
                      <a:pt x="475" y="330"/>
                    </a:lnTo>
                    <a:lnTo>
                      <a:pt x="465" y="340"/>
                    </a:lnTo>
                    <a:lnTo>
                      <a:pt x="455" y="340"/>
                    </a:lnTo>
                    <a:lnTo>
                      <a:pt x="444" y="340"/>
                    </a:lnTo>
                    <a:lnTo>
                      <a:pt x="434" y="340"/>
                    </a:lnTo>
                    <a:lnTo>
                      <a:pt x="424" y="340"/>
                    </a:lnTo>
                    <a:lnTo>
                      <a:pt x="413" y="340"/>
                    </a:lnTo>
                    <a:lnTo>
                      <a:pt x="403" y="340"/>
                    </a:lnTo>
                    <a:lnTo>
                      <a:pt x="393" y="340"/>
                    </a:lnTo>
                    <a:lnTo>
                      <a:pt x="382" y="340"/>
                    </a:lnTo>
                    <a:lnTo>
                      <a:pt x="372" y="340"/>
                    </a:lnTo>
                    <a:lnTo>
                      <a:pt x="362" y="340"/>
                    </a:lnTo>
                    <a:lnTo>
                      <a:pt x="362" y="330"/>
                    </a:lnTo>
                    <a:lnTo>
                      <a:pt x="351" y="330"/>
                    </a:lnTo>
                    <a:lnTo>
                      <a:pt x="341" y="330"/>
                    </a:lnTo>
                    <a:lnTo>
                      <a:pt x="341" y="319"/>
                    </a:lnTo>
                    <a:lnTo>
                      <a:pt x="331" y="319"/>
                    </a:lnTo>
                    <a:lnTo>
                      <a:pt x="320" y="309"/>
                    </a:lnTo>
                    <a:lnTo>
                      <a:pt x="310" y="309"/>
                    </a:lnTo>
                    <a:lnTo>
                      <a:pt x="300" y="309"/>
                    </a:lnTo>
                    <a:lnTo>
                      <a:pt x="289" y="309"/>
                    </a:lnTo>
                    <a:lnTo>
                      <a:pt x="279" y="309"/>
                    </a:lnTo>
                    <a:lnTo>
                      <a:pt x="269" y="309"/>
                    </a:lnTo>
                    <a:lnTo>
                      <a:pt x="269" y="319"/>
                    </a:lnTo>
                    <a:lnTo>
                      <a:pt x="258" y="319"/>
                    </a:lnTo>
                    <a:lnTo>
                      <a:pt x="248" y="319"/>
                    </a:lnTo>
                    <a:lnTo>
                      <a:pt x="238" y="319"/>
                    </a:lnTo>
                    <a:lnTo>
                      <a:pt x="238" y="309"/>
                    </a:lnTo>
                    <a:lnTo>
                      <a:pt x="227" y="309"/>
                    </a:lnTo>
                    <a:lnTo>
                      <a:pt x="227" y="299"/>
                    </a:lnTo>
                    <a:lnTo>
                      <a:pt x="217" y="288"/>
                    </a:lnTo>
                    <a:lnTo>
                      <a:pt x="206" y="288"/>
                    </a:lnTo>
                    <a:lnTo>
                      <a:pt x="196" y="288"/>
                    </a:lnTo>
                    <a:lnTo>
                      <a:pt x="196" y="299"/>
                    </a:lnTo>
                    <a:lnTo>
                      <a:pt x="186" y="299"/>
                    </a:lnTo>
                    <a:lnTo>
                      <a:pt x="175" y="309"/>
                    </a:lnTo>
                    <a:lnTo>
                      <a:pt x="165" y="309"/>
                    </a:lnTo>
                    <a:lnTo>
                      <a:pt x="155" y="309"/>
                    </a:lnTo>
                    <a:lnTo>
                      <a:pt x="144" y="309"/>
                    </a:lnTo>
                    <a:lnTo>
                      <a:pt x="134" y="309"/>
                    </a:lnTo>
                    <a:lnTo>
                      <a:pt x="124" y="309"/>
                    </a:lnTo>
                    <a:lnTo>
                      <a:pt x="134" y="299"/>
                    </a:lnTo>
                    <a:lnTo>
                      <a:pt x="134" y="288"/>
                    </a:lnTo>
                    <a:lnTo>
                      <a:pt x="124" y="288"/>
                    </a:lnTo>
                    <a:lnTo>
                      <a:pt x="113" y="288"/>
                    </a:lnTo>
                    <a:lnTo>
                      <a:pt x="113" y="278"/>
                    </a:lnTo>
                    <a:lnTo>
                      <a:pt x="103" y="278"/>
                    </a:lnTo>
                    <a:lnTo>
                      <a:pt x="93" y="278"/>
                    </a:lnTo>
                    <a:lnTo>
                      <a:pt x="82" y="278"/>
                    </a:lnTo>
                    <a:lnTo>
                      <a:pt x="72" y="278"/>
                    </a:lnTo>
                    <a:lnTo>
                      <a:pt x="72" y="268"/>
                    </a:lnTo>
                    <a:lnTo>
                      <a:pt x="62" y="268"/>
                    </a:lnTo>
                    <a:lnTo>
                      <a:pt x="51" y="268"/>
                    </a:lnTo>
                    <a:lnTo>
                      <a:pt x="51" y="258"/>
                    </a:lnTo>
                    <a:lnTo>
                      <a:pt x="41" y="258"/>
                    </a:lnTo>
                    <a:lnTo>
                      <a:pt x="31" y="258"/>
                    </a:lnTo>
                    <a:lnTo>
                      <a:pt x="20" y="258"/>
                    </a:lnTo>
                    <a:lnTo>
                      <a:pt x="10" y="258"/>
                    </a:lnTo>
                    <a:lnTo>
                      <a:pt x="10" y="247"/>
                    </a:lnTo>
                    <a:lnTo>
                      <a:pt x="20" y="237"/>
                    </a:lnTo>
                    <a:lnTo>
                      <a:pt x="20" y="227"/>
                    </a:lnTo>
                    <a:lnTo>
                      <a:pt x="20" y="216"/>
                    </a:lnTo>
                    <a:lnTo>
                      <a:pt x="20" y="206"/>
                    </a:lnTo>
                    <a:lnTo>
                      <a:pt x="10" y="206"/>
                    </a:lnTo>
                    <a:lnTo>
                      <a:pt x="10" y="196"/>
                    </a:lnTo>
                    <a:lnTo>
                      <a:pt x="10" y="185"/>
                    </a:lnTo>
                    <a:lnTo>
                      <a:pt x="10" y="175"/>
                    </a:lnTo>
                    <a:lnTo>
                      <a:pt x="0" y="175"/>
                    </a:lnTo>
                    <a:lnTo>
                      <a:pt x="0" y="165"/>
                    </a:lnTo>
                    <a:lnTo>
                      <a:pt x="0" y="154"/>
                    </a:lnTo>
                    <a:lnTo>
                      <a:pt x="0" y="144"/>
                    </a:lnTo>
                    <a:lnTo>
                      <a:pt x="0" y="134"/>
                    </a:lnTo>
                    <a:lnTo>
                      <a:pt x="10" y="134"/>
                    </a:lnTo>
                    <a:lnTo>
                      <a:pt x="10" y="123"/>
                    </a:lnTo>
                    <a:lnTo>
                      <a:pt x="20" y="113"/>
                    </a:lnTo>
                    <a:lnTo>
                      <a:pt x="20" y="103"/>
                    </a:lnTo>
                    <a:lnTo>
                      <a:pt x="20" y="113"/>
                    </a:lnTo>
                    <a:lnTo>
                      <a:pt x="31" y="113"/>
                    </a:lnTo>
                    <a:lnTo>
                      <a:pt x="41" y="123"/>
                    </a:lnTo>
                    <a:lnTo>
                      <a:pt x="51" y="123"/>
                    </a:lnTo>
                    <a:lnTo>
                      <a:pt x="51" y="113"/>
                    </a:lnTo>
                    <a:lnTo>
                      <a:pt x="62" y="113"/>
                    </a:lnTo>
                    <a:lnTo>
                      <a:pt x="72" y="113"/>
                    </a:lnTo>
                    <a:lnTo>
                      <a:pt x="72" y="103"/>
                    </a:lnTo>
                    <a:lnTo>
                      <a:pt x="82" y="103"/>
                    </a:lnTo>
                    <a:lnTo>
                      <a:pt x="93" y="103"/>
                    </a:lnTo>
                    <a:lnTo>
                      <a:pt x="103" y="103"/>
                    </a:lnTo>
                    <a:lnTo>
                      <a:pt x="113" y="103"/>
                    </a:lnTo>
                    <a:lnTo>
                      <a:pt x="124" y="103"/>
                    </a:lnTo>
                    <a:lnTo>
                      <a:pt x="134" y="103"/>
                    </a:lnTo>
                    <a:lnTo>
                      <a:pt x="134" y="93"/>
                    </a:lnTo>
                    <a:lnTo>
                      <a:pt x="144" y="93"/>
                    </a:lnTo>
                    <a:lnTo>
                      <a:pt x="155" y="93"/>
                    </a:lnTo>
                    <a:lnTo>
                      <a:pt x="155" y="103"/>
                    </a:lnTo>
                    <a:lnTo>
                      <a:pt x="165" y="103"/>
                    </a:lnTo>
                    <a:lnTo>
                      <a:pt x="165" y="93"/>
                    </a:lnTo>
                    <a:lnTo>
                      <a:pt x="165" y="82"/>
                    </a:lnTo>
                    <a:lnTo>
                      <a:pt x="165" y="72"/>
                    </a:lnTo>
                    <a:lnTo>
                      <a:pt x="175" y="72"/>
                    </a:lnTo>
                    <a:lnTo>
                      <a:pt x="175" y="62"/>
                    </a:lnTo>
                    <a:lnTo>
                      <a:pt x="175" y="51"/>
                    </a:lnTo>
                    <a:lnTo>
                      <a:pt x="186" y="51"/>
                    </a:lnTo>
                    <a:lnTo>
                      <a:pt x="186" y="41"/>
                    </a:lnTo>
                    <a:lnTo>
                      <a:pt x="196" y="41"/>
                    </a:lnTo>
                    <a:lnTo>
                      <a:pt x="196" y="31"/>
                    </a:lnTo>
                    <a:lnTo>
                      <a:pt x="206" y="31"/>
                    </a:lnTo>
                    <a:lnTo>
                      <a:pt x="217" y="31"/>
                    </a:lnTo>
                    <a:lnTo>
                      <a:pt x="217" y="20"/>
                    </a:lnTo>
                    <a:lnTo>
                      <a:pt x="227" y="20"/>
                    </a:lnTo>
                    <a:lnTo>
                      <a:pt x="238" y="20"/>
                    </a:lnTo>
                    <a:lnTo>
                      <a:pt x="248" y="20"/>
                    </a:lnTo>
                    <a:lnTo>
                      <a:pt x="258" y="20"/>
                    </a:lnTo>
                    <a:lnTo>
                      <a:pt x="269" y="20"/>
                    </a:lnTo>
                    <a:lnTo>
                      <a:pt x="279" y="20"/>
                    </a:lnTo>
                    <a:lnTo>
                      <a:pt x="289" y="20"/>
                    </a:lnTo>
                    <a:lnTo>
                      <a:pt x="300" y="10"/>
                    </a:lnTo>
                    <a:lnTo>
                      <a:pt x="310" y="10"/>
                    </a:lnTo>
                    <a:lnTo>
                      <a:pt x="320" y="10"/>
                    </a:lnTo>
                    <a:lnTo>
                      <a:pt x="331" y="10"/>
                    </a:lnTo>
                    <a:lnTo>
                      <a:pt x="331" y="20"/>
                    </a:lnTo>
                    <a:lnTo>
                      <a:pt x="341" y="20"/>
                    </a:lnTo>
                    <a:lnTo>
                      <a:pt x="351" y="20"/>
                    </a:lnTo>
                    <a:lnTo>
                      <a:pt x="362" y="20"/>
                    </a:lnTo>
                    <a:lnTo>
                      <a:pt x="362" y="10"/>
                    </a:lnTo>
                    <a:lnTo>
                      <a:pt x="372" y="10"/>
                    </a:lnTo>
                    <a:lnTo>
                      <a:pt x="382" y="10"/>
                    </a:lnTo>
                    <a:lnTo>
                      <a:pt x="382" y="0"/>
                    </a:lnTo>
                    <a:lnTo>
                      <a:pt x="393" y="0"/>
                    </a:lnTo>
                    <a:lnTo>
                      <a:pt x="403" y="0"/>
                    </a:lnTo>
                    <a:lnTo>
                      <a:pt x="413" y="0"/>
                    </a:lnTo>
                    <a:lnTo>
                      <a:pt x="424" y="0"/>
                    </a:lnTo>
                    <a:lnTo>
                      <a:pt x="434" y="0"/>
                    </a:lnTo>
                    <a:lnTo>
                      <a:pt x="444" y="0"/>
                    </a:lnTo>
                    <a:lnTo>
                      <a:pt x="455" y="0"/>
                    </a:lnTo>
                    <a:lnTo>
                      <a:pt x="465" y="0"/>
                    </a:lnTo>
                    <a:lnTo>
                      <a:pt x="475" y="0"/>
                    </a:lnTo>
                    <a:lnTo>
                      <a:pt x="486" y="0"/>
                    </a:lnTo>
                    <a:lnTo>
                      <a:pt x="486" y="10"/>
                    </a:lnTo>
                    <a:lnTo>
                      <a:pt x="496" y="10"/>
                    </a:lnTo>
                    <a:lnTo>
                      <a:pt x="506" y="10"/>
                    </a:lnTo>
                    <a:lnTo>
                      <a:pt x="517" y="20"/>
                    </a:lnTo>
                    <a:lnTo>
                      <a:pt x="527" y="20"/>
                    </a:lnTo>
                    <a:lnTo>
                      <a:pt x="537" y="31"/>
                    </a:lnTo>
                    <a:lnTo>
                      <a:pt x="548" y="31"/>
                    </a:lnTo>
                    <a:lnTo>
                      <a:pt x="558" y="31"/>
                    </a:lnTo>
                    <a:lnTo>
                      <a:pt x="558" y="41"/>
                    </a:lnTo>
                    <a:lnTo>
                      <a:pt x="568" y="41"/>
                    </a:lnTo>
                    <a:lnTo>
                      <a:pt x="579" y="41"/>
                    </a:lnTo>
                    <a:lnTo>
                      <a:pt x="579" y="51"/>
                    </a:lnTo>
                    <a:lnTo>
                      <a:pt x="589" y="51"/>
                    </a:lnTo>
                    <a:lnTo>
                      <a:pt x="599" y="51"/>
                    </a:lnTo>
                    <a:lnTo>
                      <a:pt x="599" y="62"/>
                    </a:lnTo>
                    <a:lnTo>
                      <a:pt x="610" y="62"/>
                    </a:lnTo>
                    <a:lnTo>
                      <a:pt x="620" y="62"/>
                    </a:lnTo>
                    <a:lnTo>
                      <a:pt x="620" y="51"/>
                    </a:lnTo>
                    <a:lnTo>
                      <a:pt x="630" y="51"/>
                    </a:lnTo>
                    <a:lnTo>
                      <a:pt x="641" y="51"/>
                    </a:lnTo>
                    <a:lnTo>
                      <a:pt x="651" y="51"/>
                    </a:lnTo>
                    <a:lnTo>
                      <a:pt x="661" y="51"/>
                    </a:lnTo>
                    <a:lnTo>
                      <a:pt x="661" y="62"/>
                    </a:lnTo>
                    <a:lnTo>
                      <a:pt x="672" y="62"/>
                    </a:lnTo>
                    <a:lnTo>
                      <a:pt x="682" y="62"/>
                    </a:lnTo>
                    <a:lnTo>
                      <a:pt x="692" y="62"/>
                    </a:lnTo>
                    <a:lnTo>
                      <a:pt x="703" y="62"/>
                    </a:lnTo>
                    <a:lnTo>
                      <a:pt x="713" y="72"/>
                    </a:lnTo>
                    <a:lnTo>
                      <a:pt x="723" y="72"/>
                    </a:lnTo>
                    <a:lnTo>
                      <a:pt x="734" y="72"/>
                    </a:lnTo>
                    <a:lnTo>
                      <a:pt x="744" y="72"/>
                    </a:lnTo>
                    <a:lnTo>
                      <a:pt x="754" y="82"/>
                    </a:lnTo>
                    <a:lnTo>
                      <a:pt x="765" y="82"/>
                    </a:lnTo>
                    <a:lnTo>
                      <a:pt x="775" y="93"/>
                    </a:lnTo>
                    <a:lnTo>
                      <a:pt x="785" y="93"/>
                    </a:lnTo>
                    <a:lnTo>
                      <a:pt x="796" y="93"/>
                    </a:lnTo>
                    <a:lnTo>
                      <a:pt x="796" y="103"/>
                    </a:lnTo>
                    <a:lnTo>
                      <a:pt x="806" y="103"/>
                    </a:lnTo>
                    <a:lnTo>
                      <a:pt x="806" y="113"/>
                    </a:lnTo>
                    <a:lnTo>
                      <a:pt x="806" y="123"/>
                    </a:lnTo>
                    <a:lnTo>
                      <a:pt x="816" y="123"/>
                    </a:lnTo>
                    <a:lnTo>
                      <a:pt x="816" y="134"/>
                    </a:lnTo>
                    <a:lnTo>
                      <a:pt x="816" y="144"/>
                    </a:lnTo>
                    <a:lnTo>
                      <a:pt x="816" y="154"/>
                    </a:lnTo>
                    <a:lnTo>
                      <a:pt x="816" y="165"/>
                    </a:lnTo>
                    <a:lnTo>
                      <a:pt x="827" y="165"/>
                    </a:lnTo>
                    <a:lnTo>
                      <a:pt x="827" y="175"/>
                    </a:lnTo>
                    <a:lnTo>
                      <a:pt x="837" y="175"/>
                    </a:lnTo>
                    <a:lnTo>
                      <a:pt x="837" y="185"/>
                    </a:lnTo>
                    <a:lnTo>
                      <a:pt x="847" y="185"/>
                    </a:lnTo>
                    <a:lnTo>
                      <a:pt x="858" y="185"/>
                    </a:lnTo>
                    <a:lnTo>
                      <a:pt x="858" y="175"/>
                    </a:lnTo>
                    <a:lnTo>
                      <a:pt x="868" y="165"/>
                    </a:lnTo>
                    <a:lnTo>
                      <a:pt x="868" y="154"/>
                    </a:lnTo>
                    <a:lnTo>
                      <a:pt x="878" y="154"/>
                    </a:lnTo>
                    <a:lnTo>
                      <a:pt x="878" y="144"/>
                    </a:lnTo>
                    <a:lnTo>
                      <a:pt x="889" y="144"/>
                    </a:lnTo>
                    <a:lnTo>
                      <a:pt x="889" y="134"/>
                    </a:lnTo>
                    <a:lnTo>
                      <a:pt x="899" y="134"/>
                    </a:lnTo>
                    <a:lnTo>
                      <a:pt x="909" y="123"/>
                    </a:lnTo>
                    <a:lnTo>
                      <a:pt x="920" y="123"/>
                    </a:lnTo>
                    <a:lnTo>
                      <a:pt x="920" y="113"/>
                    </a:lnTo>
                    <a:lnTo>
                      <a:pt x="930" y="113"/>
                    </a:lnTo>
                    <a:lnTo>
                      <a:pt x="940" y="113"/>
                    </a:lnTo>
                    <a:lnTo>
                      <a:pt x="951" y="113"/>
                    </a:lnTo>
                    <a:lnTo>
                      <a:pt x="961" y="113"/>
                    </a:lnTo>
                    <a:lnTo>
                      <a:pt x="961" y="103"/>
                    </a:lnTo>
                    <a:lnTo>
                      <a:pt x="971" y="103"/>
                    </a:lnTo>
                    <a:lnTo>
                      <a:pt x="982" y="103"/>
                    </a:lnTo>
                    <a:lnTo>
                      <a:pt x="992" y="103"/>
                    </a:lnTo>
                    <a:lnTo>
                      <a:pt x="1002" y="103"/>
                    </a:lnTo>
                    <a:lnTo>
                      <a:pt x="1013" y="103"/>
                    </a:lnTo>
                    <a:lnTo>
                      <a:pt x="1013" y="113"/>
                    </a:lnTo>
                    <a:lnTo>
                      <a:pt x="992" y="103"/>
                    </a:lnTo>
                    <a:close/>
                  </a:path>
                </a:pathLst>
              </a:custGeom>
              <a:solidFill>
                <a:srgbClr val="FF9966"/>
              </a:solidFill>
              <a:ln w="9525">
                <a:noFill/>
                <a:round/>
                <a:headEnd/>
                <a:tailEnd/>
              </a:ln>
            </p:spPr>
            <p:txBody>
              <a:bodyPr/>
              <a:lstStyle/>
              <a:p>
                <a:endParaRPr lang="en-US"/>
              </a:p>
            </p:txBody>
          </p:sp>
          <p:sp>
            <p:nvSpPr>
              <p:cNvPr id="17517" name="Freeform 22"/>
              <p:cNvSpPr>
                <a:spLocks/>
              </p:cNvSpPr>
              <p:nvPr/>
            </p:nvSpPr>
            <p:spPr bwMode="auto">
              <a:xfrm>
                <a:off x="2647" y="3053"/>
                <a:ext cx="1054" cy="381"/>
              </a:xfrm>
              <a:custGeom>
                <a:avLst/>
                <a:gdLst>
                  <a:gd name="T0" fmla="*/ 1002 w 1054"/>
                  <a:gd name="T1" fmla="*/ 134 h 381"/>
                  <a:gd name="T2" fmla="*/ 1033 w 1054"/>
                  <a:gd name="T3" fmla="*/ 165 h 381"/>
                  <a:gd name="T4" fmla="*/ 1023 w 1054"/>
                  <a:gd name="T5" fmla="*/ 206 h 381"/>
                  <a:gd name="T6" fmla="*/ 1033 w 1054"/>
                  <a:gd name="T7" fmla="*/ 247 h 381"/>
                  <a:gd name="T8" fmla="*/ 1054 w 1054"/>
                  <a:gd name="T9" fmla="*/ 288 h 381"/>
                  <a:gd name="T10" fmla="*/ 1033 w 1054"/>
                  <a:gd name="T11" fmla="*/ 319 h 381"/>
                  <a:gd name="T12" fmla="*/ 1002 w 1054"/>
                  <a:gd name="T13" fmla="*/ 340 h 381"/>
                  <a:gd name="T14" fmla="*/ 992 w 1054"/>
                  <a:gd name="T15" fmla="*/ 381 h 381"/>
                  <a:gd name="T16" fmla="*/ 951 w 1054"/>
                  <a:gd name="T17" fmla="*/ 371 h 381"/>
                  <a:gd name="T18" fmla="*/ 899 w 1054"/>
                  <a:gd name="T19" fmla="*/ 361 h 381"/>
                  <a:gd name="T20" fmla="*/ 858 w 1054"/>
                  <a:gd name="T21" fmla="*/ 371 h 381"/>
                  <a:gd name="T22" fmla="*/ 837 w 1054"/>
                  <a:gd name="T23" fmla="*/ 340 h 381"/>
                  <a:gd name="T24" fmla="*/ 796 w 1054"/>
                  <a:gd name="T25" fmla="*/ 319 h 381"/>
                  <a:gd name="T26" fmla="*/ 744 w 1054"/>
                  <a:gd name="T27" fmla="*/ 330 h 381"/>
                  <a:gd name="T28" fmla="*/ 703 w 1054"/>
                  <a:gd name="T29" fmla="*/ 319 h 381"/>
                  <a:gd name="T30" fmla="*/ 661 w 1054"/>
                  <a:gd name="T31" fmla="*/ 309 h 381"/>
                  <a:gd name="T32" fmla="*/ 610 w 1054"/>
                  <a:gd name="T33" fmla="*/ 309 h 381"/>
                  <a:gd name="T34" fmla="*/ 568 w 1054"/>
                  <a:gd name="T35" fmla="*/ 319 h 381"/>
                  <a:gd name="T36" fmla="*/ 517 w 1054"/>
                  <a:gd name="T37" fmla="*/ 319 h 381"/>
                  <a:gd name="T38" fmla="*/ 475 w 1054"/>
                  <a:gd name="T39" fmla="*/ 330 h 381"/>
                  <a:gd name="T40" fmla="*/ 424 w 1054"/>
                  <a:gd name="T41" fmla="*/ 340 h 381"/>
                  <a:gd name="T42" fmla="*/ 372 w 1054"/>
                  <a:gd name="T43" fmla="*/ 340 h 381"/>
                  <a:gd name="T44" fmla="*/ 341 w 1054"/>
                  <a:gd name="T45" fmla="*/ 319 h 381"/>
                  <a:gd name="T46" fmla="*/ 289 w 1054"/>
                  <a:gd name="T47" fmla="*/ 309 h 381"/>
                  <a:gd name="T48" fmla="*/ 248 w 1054"/>
                  <a:gd name="T49" fmla="*/ 319 h 381"/>
                  <a:gd name="T50" fmla="*/ 217 w 1054"/>
                  <a:gd name="T51" fmla="*/ 288 h 381"/>
                  <a:gd name="T52" fmla="*/ 175 w 1054"/>
                  <a:gd name="T53" fmla="*/ 309 h 381"/>
                  <a:gd name="T54" fmla="*/ 124 w 1054"/>
                  <a:gd name="T55" fmla="*/ 309 h 381"/>
                  <a:gd name="T56" fmla="*/ 113 w 1054"/>
                  <a:gd name="T57" fmla="*/ 278 h 381"/>
                  <a:gd name="T58" fmla="*/ 72 w 1054"/>
                  <a:gd name="T59" fmla="*/ 268 h 381"/>
                  <a:gd name="T60" fmla="*/ 31 w 1054"/>
                  <a:gd name="T61" fmla="*/ 258 h 381"/>
                  <a:gd name="T62" fmla="*/ 20 w 1054"/>
                  <a:gd name="T63" fmla="*/ 227 h 381"/>
                  <a:gd name="T64" fmla="*/ 10 w 1054"/>
                  <a:gd name="T65" fmla="*/ 185 h 381"/>
                  <a:gd name="T66" fmla="*/ 0 w 1054"/>
                  <a:gd name="T67" fmla="*/ 144 h 381"/>
                  <a:gd name="T68" fmla="*/ 20 w 1054"/>
                  <a:gd name="T69" fmla="*/ 103 h 381"/>
                  <a:gd name="T70" fmla="*/ 51 w 1054"/>
                  <a:gd name="T71" fmla="*/ 113 h 381"/>
                  <a:gd name="T72" fmla="*/ 93 w 1054"/>
                  <a:gd name="T73" fmla="*/ 103 h 381"/>
                  <a:gd name="T74" fmla="*/ 134 w 1054"/>
                  <a:gd name="T75" fmla="*/ 93 h 381"/>
                  <a:gd name="T76" fmla="*/ 165 w 1054"/>
                  <a:gd name="T77" fmla="*/ 93 h 381"/>
                  <a:gd name="T78" fmla="*/ 175 w 1054"/>
                  <a:gd name="T79" fmla="*/ 51 h 381"/>
                  <a:gd name="T80" fmla="*/ 206 w 1054"/>
                  <a:gd name="T81" fmla="*/ 31 h 381"/>
                  <a:gd name="T82" fmla="*/ 248 w 1054"/>
                  <a:gd name="T83" fmla="*/ 20 h 381"/>
                  <a:gd name="T84" fmla="*/ 300 w 1054"/>
                  <a:gd name="T85" fmla="*/ 10 h 381"/>
                  <a:gd name="T86" fmla="*/ 341 w 1054"/>
                  <a:gd name="T87" fmla="*/ 20 h 381"/>
                  <a:gd name="T88" fmla="*/ 382 w 1054"/>
                  <a:gd name="T89" fmla="*/ 10 h 381"/>
                  <a:gd name="T90" fmla="*/ 424 w 1054"/>
                  <a:gd name="T91" fmla="*/ 0 h 381"/>
                  <a:gd name="T92" fmla="*/ 475 w 1054"/>
                  <a:gd name="T93" fmla="*/ 0 h 381"/>
                  <a:gd name="T94" fmla="*/ 517 w 1054"/>
                  <a:gd name="T95" fmla="*/ 20 h 381"/>
                  <a:gd name="T96" fmla="*/ 558 w 1054"/>
                  <a:gd name="T97" fmla="*/ 41 h 381"/>
                  <a:gd name="T98" fmla="*/ 599 w 1054"/>
                  <a:gd name="T99" fmla="*/ 51 h 381"/>
                  <a:gd name="T100" fmla="*/ 630 w 1054"/>
                  <a:gd name="T101" fmla="*/ 51 h 381"/>
                  <a:gd name="T102" fmla="*/ 672 w 1054"/>
                  <a:gd name="T103" fmla="*/ 62 h 381"/>
                  <a:gd name="T104" fmla="*/ 723 w 1054"/>
                  <a:gd name="T105" fmla="*/ 72 h 381"/>
                  <a:gd name="T106" fmla="*/ 775 w 1054"/>
                  <a:gd name="T107" fmla="*/ 93 h 381"/>
                  <a:gd name="T108" fmla="*/ 806 w 1054"/>
                  <a:gd name="T109" fmla="*/ 113 h 381"/>
                  <a:gd name="T110" fmla="*/ 816 w 1054"/>
                  <a:gd name="T111" fmla="*/ 154 h 381"/>
                  <a:gd name="T112" fmla="*/ 837 w 1054"/>
                  <a:gd name="T113" fmla="*/ 185 h 381"/>
                  <a:gd name="T114" fmla="*/ 868 w 1054"/>
                  <a:gd name="T115" fmla="*/ 154 h 381"/>
                  <a:gd name="T116" fmla="*/ 899 w 1054"/>
                  <a:gd name="T117" fmla="*/ 134 h 381"/>
                  <a:gd name="T118" fmla="*/ 940 w 1054"/>
                  <a:gd name="T119" fmla="*/ 113 h 381"/>
                  <a:gd name="T120" fmla="*/ 982 w 1054"/>
                  <a:gd name="T121" fmla="*/ 103 h 381"/>
                  <a:gd name="T122" fmla="*/ 992 w 1054"/>
                  <a:gd name="T123" fmla="*/ 103 h 3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54"/>
                  <a:gd name="T187" fmla="*/ 0 h 381"/>
                  <a:gd name="T188" fmla="*/ 1054 w 1054"/>
                  <a:gd name="T189" fmla="*/ 381 h 3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54" h="381">
                    <a:moveTo>
                      <a:pt x="992" y="103"/>
                    </a:moveTo>
                    <a:lnTo>
                      <a:pt x="992" y="113"/>
                    </a:lnTo>
                    <a:lnTo>
                      <a:pt x="1002" y="113"/>
                    </a:lnTo>
                    <a:lnTo>
                      <a:pt x="1002" y="123"/>
                    </a:lnTo>
                    <a:lnTo>
                      <a:pt x="1002" y="134"/>
                    </a:lnTo>
                    <a:lnTo>
                      <a:pt x="1013" y="134"/>
                    </a:lnTo>
                    <a:lnTo>
                      <a:pt x="1013" y="144"/>
                    </a:lnTo>
                    <a:lnTo>
                      <a:pt x="1023" y="154"/>
                    </a:lnTo>
                    <a:lnTo>
                      <a:pt x="1023" y="165"/>
                    </a:lnTo>
                    <a:lnTo>
                      <a:pt x="1033" y="165"/>
                    </a:lnTo>
                    <a:lnTo>
                      <a:pt x="1033" y="175"/>
                    </a:lnTo>
                    <a:lnTo>
                      <a:pt x="1033" y="185"/>
                    </a:lnTo>
                    <a:lnTo>
                      <a:pt x="1033" y="196"/>
                    </a:lnTo>
                    <a:lnTo>
                      <a:pt x="1023" y="196"/>
                    </a:lnTo>
                    <a:lnTo>
                      <a:pt x="1023" y="206"/>
                    </a:lnTo>
                    <a:lnTo>
                      <a:pt x="1023" y="216"/>
                    </a:lnTo>
                    <a:lnTo>
                      <a:pt x="1023" y="227"/>
                    </a:lnTo>
                    <a:lnTo>
                      <a:pt x="1033" y="227"/>
                    </a:lnTo>
                    <a:lnTo>
                      <a:pt x="1033" y="237"/>
                    </a:lnTo>
                    <a:lnTo>
                      <a:pt x="1033" y="247"/>
                    </a:lnTo>
                    <a:lnTo>
                      <a:pt x="1033" y="258"/>
                    </a:lnTo>
                    <a:lnTo>
                      <a:pt x="1044" y="268"/>
                    </a:lnTo>
                    <a:lnTo>
                      <a:pt x="1054" y="268"/>
                    </a:lnTo>
                    <a:lnTo>
                      <a:pt x="1054" y="278"/>
                    </a:lnTo>
                    <a:lnTo>
                      <a:pt x="1054" y="288"/>
                    </a:lnTo>
                    <a:lnTo>
                      <a:pt x="1054" y="299"/>
                    </a:lnTo>
                    <a:lnTo>
                      <a:pt x="1054" y="309"/>
                    </a:lnTo>
                    <a:lnTo>
                      <a:pt x="1044" y="309"/>
                    </a:lnTo>
                    <a:lnTo>
                      <a:pt x="1044" y="319"/>
                    </a:lnTo>
                    <a:lnTo>
                      <a:pt x="1033" y="319"/>
                    </a:lnTo>
                    <a:lnTo>
                      <a:pt x="1023" y="319"/>
                    </a:lnTo>
                    <a:lnTo>
                      <a:pt x="1023" y="330"/>
                    </a:lnTo>
                    <a:lnTo>
                      <a:pt x="1013" y="330"/>
                    </a:lnTo>
                    <a:lnTo>
                      <a:pt x="1013" y="340"/>
                    </a:lnTo>
                    <a:lnTo>
                      <a:pt x="1002" y="340"/>
                    </a:lnTo>
                    <a:lnTo>
                      <a:pt x="1002" y="350"/>
                    </a:lnTo>
                    <a:lnTo>
                      <a:pt x="1002" y="361"/>
                    </a:lnTo>
                    <a:lnTo>
                      <a:pt x="1002" y="371"/>
                    </a:lnTo>
                    <a:lnTo>
                      <a:pt x="992" y="371"/>
                    </a:lnTo>
                    <a:lnTo>
                      <a:pt x="992" y="381"/>
                    </a:lnTo>
                    <a:lnTo>
                      <a:pt x="982" y="381"/>
                    </a:lnTo>
                    <a:lnTo>
                      <a:pt x="971" y="381"/>
                    </a:lnTo>
                    <a:lnTo>
                      <a:pt x="971" y="371"/>
                    </a:lnTo>
                    <a:lnTo>
                      <a:pt x="961" y="371"/>
                    </a:lnTo>
                    <a:lnTo>
                      <a:pt x="951" y="371"/>
                    </a:lnTo>
                    <a:lnTo>
                      <a:pt x="940" y="371"/>
                    </a:lnTo>
                    <a:lnTo>
                      <a:pt x="930" y="361"/>
                    </a:lnTo>
                    <a:lnTo>
                      <a:pt x="920" y="361"/>
                    </a:lnTo>
                    <a:lnTo>
                      <a:pt x="909" y="361"/>
                    </a:lnTo>
                    <a:lnTo>
                      <a:pt x="899" y="361"/>
                    </a:lnTo>
                    <a:lnTo>
                      <a:pt x="889" y="361"/>
                    </a:lnTo>
                    <a:lnTo>
                      <a:pt x="889" y="371"/>
                    </a:lnTo>
                    <a:lnTo>
                      <a:pt x="878" y="371"/>
                    </a:lnTo>
                    <a:lnTo>
                      <a:pt x="868" y="371"/>
                    </a:lnTo>
                    <a:lnTo>
                      <a:pt x="858" y="371"/>
                    </a:lnTo>
                    <a:lnTo>
                      <a:pt x="847" y="371"/>
                    </a:lnTo>
                    <a:lnTo>
                      <a:pt x="847" y="361"/>
                    </a:lnTo>
                    <a:lnTo>
                      <a:pt x="847" y="350"/>
                    </a:lnTo>
                    <a:lnTo>
                      <a:pt x="837" y="350"/>
                    </a:lnTo>
                    <a:lnTo>
                      <a:pt x="837" y="340"/>
                    </a:lnTo>
                    <a:lnTo>
                      <a:pt x="827" y="340"/>
                    </a:lnTo>
                    <a:lnTo>
                      <a:pt x="827" y="330"/>
                    </a:lnTo>
                    <a:lnTo>
                      <a:pt x="816" y="319"/>
                    </a:lnTo>
                    <a:lnTo>
                      <a:pt x="806" y="319"/>
                    </a:lnTo>
                    <a:lnTo>
                      <a:pt x="796" y="319"/>
                    </a:lnTo>
                    <a:lnTo>
                      <a:pt x="785" y="330"/>
                    </a:lnTo>
                    <a:lnTo>
                      <a:pt x="775" y="330"/>
                    </a:lnTo>
                    <a:lnTo>
                      <a:pt x="765" y="330"/>
                    </a:lnTo>
                    <a:lnTo>
                      <a:pt x="754" y="330"/>
                    </a:lnTo>
                    <a:lnTo>
                      <a:pt x="744" y="330"/>
                    </a:lnTo>
                    <a:lnTo>
                      <a:pt x="734" y="330"/>
                    </a:lnTo>
                    <a:lnTo>
                      <a:pt x="723" y="330"/>
                    </a:lnTo>
                    <a:lnTo>
                      <a:pt x="713" y="330"/>
                    </a:lnTo>
                    <a:lnTo>
                      <a:pt x="703" y="330"/>
                    </a:lnTo>
                    <a:lnTo>
                      <a:pt x="703" y="319"/>
                    </a:lnTo>
                    <a:lnTo>
                      <a:pt x="692" y="319"/>
                    </a:lnTo>
                    <a:lnTo>
                      <a:pt x="682" y="319"/>
                    </a:lnTo>
                    <a:lnTo>
                      <a:pt x="682" y="309"/>
                    </a:lnTo>
                    <a:lnTo>
                      <a:pt x="672" y="309"/>
                    </a:lnTo>
                    <a:lnTo>
                      <a:pt x="661" y="309"/>
                    </a:lnTo>
                    <a:lnTo>
                      <a:pt x="651" y="309"/>
                    </a:lnTo>
                    <a:lnTo>
                      <a:pt x="641" y="309"/>
                    </a:lnTo>
                    <a:lnTo>
                      <a:pt x="630" y="309"/>
                    </a:lnTo>
                    <a:lnTo>
                      <a:pt x="620" y="309"/>
                    </a:lnTo>
                    <a:lnTo>
                      <a:pt x="610" y="309"/>
                    </a:lnTo>
                    <a:lnTo>
                      <a:pt x="599" y="309"/>
                    </a:lnTo>
                    <a:lnTo>
                      <a:pt x="589" y="309"/>
                    </a:lnTo>
                    <a:lnTo>
                      <a:pt x="589" y="319"/>
                    </a:lnTo>
                    <a:lnTo>
                      <a:pt x="579" y="319"/>
                    </a:lnTo>
                    <a:lnTo>
                      <a:pt x="568" y="319"/>
                    </a:lnTo>
                    <a:lnTo>
                      <a:pt x="558" y="319"/>
                    </a:lnTo>
                    <a:lnTo>
                      <a:pt x="548" y="319"/>
                    </a:lnTo>
                    <a:lnTo>
                      <a:pt x="537" y="319"/>
                    </a:lnTo>
                    <a:lnTo>
                      <a:pt x="527" y="319"/>
                    </a:lnTo>
                    <a:lnTo>
                      <a:pt x="517" y="319"/>
                    </a:lnTo>
                    <a:lnTo>
                      <a:pt x="517" y="330"/>
                    </a:lnTo>
                    <a:lnTo>
                      <a:pt x="506" y="330"/>
                    </a:lnTo>
                    <a:lnTo>
                      <a:pt x="496" y="330"/>
                    </a:lnTo>
                    <a:lnTo>
                      <a:pt x="486" y="330"/>
                    </a:lnTo>
                    <a:lnTo>
                      <a:pt x="475" y="330"/>
                    </a:lnTo>
                    <a:lnTo>
                      <a:pt x="465" y="340"/>
                    </a:lnTo>
                    <a:lnTo>
                      <a:pt x="455" y="340"/>
                    </a:lnTo>
                    <a:lnTo>
                      <a:pt x="444" y="340"/>
                    </a:lnTo>
                    <a:lnTo>
                      <a:pt x="434" y="340"/>
                    </a:lnTo>
                    <a:lnTo>
                      <a:pt x="424" y="340"/>
                    </a:lnTo>
                    <a:lnTo>
                      <a:pt x="413" y="340"/>
                    </a:lnTo>
                    <a:lnTo>
                      <a:pt x="403" y="340"/>
                    </a:lnTo>
                    <a:lnTo>
                      <a:pt x="393" y="340"/>
                    </a:lnTo>
                    <a:lnTo>
                      <a:pt x="382" y="340"/>
                    </a:lnTo>
                    <a:lnTo>
                      <a:pt x="372" y="340"/>
                    </a:lnTo>
                    <a:lnTo>
                      <a:pt x="362" y="340"/>
                    </a:lnTo>
                    <a:lnTo>
                      <a:pt x="362" y="330"/>
                    </a:lnTo>
                    <a:lnTo>
                      <a:pt x="351" y="330"/>
                    </a:lnTo>
                    <a:lnTo>
                      <a:pt x="341" y="330"/>
                    </a:lnTo>
                    <a:lnTo>
                      <a:pt x="341" y="319"/>
                    </a:lnTo>
                    <a:lnTo>
                      <a:pt x="331" y="319"/>
                    </a:lnTo>
                    <a:lnTo>
                      <a:pt x="320" y="309"/>
                    </a:lnTo>
                    <a:lnTo>
                      <a:pt x="310" y="309"/>
                    </a:lnTo>
                    <a:lnTo>
                      <a:pt x="300" y="309"/>
                    </a:lnTo>
                    <a:lnTo>
                      <a:pt x="289" y="309"/>
                    </a:lnTo>
                    <a:lnTo>
                      <a:pt x="279" y="309"/>
                    </a:lnTo>
                    <a:lnTo>
                      <a:pt x="269" y="309"/>
                    </a:lnTo>
                    <a:lnTo>
                      <a:pt x="269" y="319"/>
                    </a:lnTo>
                    <a:lnTo>
                      <a:pt x="258" y="319"/>
                    </a:lnTo>
                    <a:lnTo>
                      <a:pt x="248" y="319"/>
                    </a:lnTo>
                    <a:lnTo>
                      <a:pt x="238" y="319"/>
                    </a:lnTo>
                    <a:lnTo>
                      <a:pt x="238" y="309"/>
                    </a:lnTo>
                    <a:lnTo>
                      <a:pt x="227" y="309"/>
                    </a:lnTo>
                    <a:lnTo>
                      <a:pt x="227" y="299"/>
                    </a:lnTo>
                    <a:lnTo>
                      <a:pt x="217" y="288"/>
                    </a:lnTo>
                    <a:lnTo>
                      <a:pt x="206" y="288"/>
                    </a:lnTo>
                    <a:lnTo>
                      <a:pt x="196" y="288"/>
                    </a:lnTo>
                    <a:lnTo>
                      <a:pt x="196" y="299"/>
                    </a:lnTo>
                    <a:lnTo>
                      <a:pt x="186" y="299"/>
                    </a:lnTo>
                    <a:lnTo>
                      <a:pt x="175" y="309"/>
                    </a:lnTo>
                    <a:lnTo>
                      <a:pt x="165" y="309"/>
                    </a:lnTo>
                    <a:lnTo>
                      <a:pt x="155" y="309"/>
                    </a:lnTo>
                    <a:lnTo>
                      <a:pt x="144" y="309"/>
                    </a:lnTo>
                    <a:lnTo>
                      <a:pt x="134" y="309"/>
                    </a:lnTo>
                    <a:lnTo>
                      <a:pt x="124" y="309"/>
                    </a:lnTo>
                    <a:lnTo>
                      <a:pt x="134" y="299"/>
                    </a:lnTo>
                    <a:lnTo>
                      <a:pt x="134" y="288"/>
                    </a:lnTo>
                    <a:lnTo>
                      <a:pt x="124" y="288"/>
                    </a:lnTo>
                    <a:lnTo>
                      <a:pt x="113" y="288"/>
                    </a:lnTo>
                    <a:lnTo>
                      <a:pt x="113" y="278"/>
                    </a:lnTo>
                    <a:lnTo>
                      <a:pt x="103" y="278"/>
                    </a:lnTo>
                    <a:lnTo>
                      <a:pt x="93" y="278"/>
                    </a:lnTo>
                    <a:lnTo>
                      <a:pt x="82" y="278"/>
                    </a:lnTo>
                    <a:lnTo>
                      <a:pt x="72" y="278"/>
                    </a:lnTo>
                    <a:lnTo>
                      <a:pt x="72" y="268"/>
                    </a:lnTo>
                    <a:lnTo>
                      <a:pt x="62" y="268"/>
                    </a:lnTo>
                    <a:lnTo>
                      <a:pt x="51" y="268"/>
                    </a:lnTo>
                    <a:lnTo>
                      <a:pt x="51" y="258"/>
                    </a:lnTo>
                    <a:lnTo>
                      <a:pt x="41" y="258"/>
                    </a:lnTo>
                    <a:lnTo>
                      <a:pt x="31" y="258"/>
                    </a:lnTo>
                    <a:lnTo>
                      <a:pt x="20" y="258"/>
                    </a:lnTo>
                    <a:lnTo>
                      <a:pt x="10" y="258"/>
                    </a:lnTo>
                    <a:lnTo>
                      <a:pt x="10" y="247"/>
                    </a:lnTo>
                    <a:lnTo>
                      <a:pt x="20" y="237"/>
                    </a:lnTo>
                    <a:lnTo>
                      <a:pt x="20" y="227"/>
                    </a:lnTo>
                    <a:lnTo>
                      <a:pt x="20" y="216"/>
                    </a:lnTo>
                    <a:lnTo>
                      <a:pt x="20" y="206"/>
                    </a:lnTo>
                    <a:lnTo>
                      <a:pt x="10" y="206"/>
                    </a:lnTo>
                    <a:lnTo>
                      <a:pt x="10" y="196"/>
                    </a:lnTo>
                    <a:lnTo>
                      <a:pt x="10" y="185"/>
                    </a:lnTo>
                    <a:lnTo>
                      <a:pt x="10" y="175"/>
                    </a:lnTo>
                    <a:lnTo>
                      <a:pt x="0" y="175"/>
                    </a:lnTo>
                    <a:lnTo>
                      <a:pt x="0" y="165"/>
                    </a:lnTo>
                    <a:lnTo>
                      <a:pt x="0" y="154"/>
                    </a:lnTo>
                    <a:lnTo>
                      <a:pt x="0" y="144"/>
                    </a:lnTo>
                    <a:lnTo>
                      <a:pt x="0" y="134"/>
                    </a:lnTo>
                    <a:lnTo>
                      <a:pt x="10" y="134"/>
                    </a:lnTo>
                    <a:lnTo>
                      <a:pt x="10" y="123"/>
                    </a:lnTo>
                    <a:lnTo>
                      <a:pt x="20" y="113"/>
                    </a:lnTo>
                    <a:lnTo>
                      <a:pt x="20" y="103"/>
                    </a:lnTo>
                    <a:lnTo>
                      <a:pt x="20" y="113"/>
                    </a:lnTo>
                    <a:lnTo>
                      <a:pt x="31" y="113"/>
                    </a:lnTo>
                    <a:lnTo>
                      <a:pt x="41" y="123"/>
                    </a:lnTo>
                    <a:lnTo>
                      <a:pt x="51" y="123"/>
                    </a:lnTo>
                    <a:lnTo>
                      <a:pt x="51" y="113"/>
                    </a:lnTo>
                    <a:lnTo>
                      <a:pt x="62" y="113"/>
                    </a:lnTo>
                    <a:lnTo>
                      <a:pt x="72" y="113"/>
                    </a:lnTo>
                    <a:lnTo>
                      <a:pt x="72" y="103"/>
                    </a:lnTo>
                    <a:lnTo>
                      <a:pt x="82" y="103"/>
                    </a:lnTo>
                    <a:lnTo>
                      <a:pt x="93" y="103"/>
                    </a:lnTo>
                    <a:lnTo>
                      <a:pt x="103" y="103"/>
                    </a:lnTo>
                    <a:lnTo>
                      <a:pt x="113" y="103"/>
                    </a:lnTo>
                    <a:lnTo>
                      <a:pt x="124" y="103"/>
                    </a:lnTo>
                    <a:lnTo>
                      <a:pt x="134" y="103"/>
                    </a:lnTo>
                    <a:lnTo>
                      <a:pt x="134" y="93"/>
                    </a:lnTo>
                    <a:lnTo>
                      <a:pt x="144" y="93"/>
                    </a:lnTo>
                    <a:lnTo>
                      <a:pt x="155" y="93"/>
                    </a:lnTo>
                    <a:lnTo>
                      <a:pt x="155" y="103"/>
                    </a:lnTo>
                    <a:lnTo>
                      <a:pt x="165" y="103"/>
                    </a:lnTo>
                    <a:lnTo>
                      <a:pt x="165" y="93"/>
                    </a:lnTo>
                    <a:lnTo>
                      <a:pt x="165" y="82"/>
                    </a:lnTo>
                    <a:lnTo>
                      <a:pt x="165" y="72"/>
                    </a:lnTo>
                    <a:lnTo>
                      <a:pt x="175" y="72"/>
                    </a:lnTo>
                    <a:lnTo>
                      <a:pt x="175" y="62"/>
                    </a:lnTo>
                    <a:lnTo>
                      <a:pt x="175" y="51"/>
                    </a:lnTo>
                    <a:lnTo>
                      <a:pt x="186" y="51"/>
                    </a:lnTo>
                    <a:lnTo>
                      <a:pt x="186" y="41"/>
                    </a:lnTo>
                    <a:lnTo>
                      <a:pt x="196" y="41"/>
                    </a:lnTo>
                    <a:lnTo>
                      <a:pt x="196" y="31"/>
                    </a:lnTo>
                    <a:lnTo>
                      <a:pt x="206" y="31"/>
                    </a:lnTo>
                    <a:lnTo>
                      <a:pt x="217" y="31"/>
                    </a:lnTo>
                    <a:lnTo>
                      <a:pt x="217" y="20"/>
                    </a:lnTo>
                    <a:lnTo>
                      <a:pt x="227" y="20"/>
                    </a:lnTo>
                    <a:lnTo>
                      <a:pt x="238" y="20"/>
                    </a:lnTo>
                    <a:lnTo>
                      <a:pt x="248" y="20"/>
                    </a:lnTo>
                    <a:lnTo>
                      <a:pt x="258" y="20"/>
                    </a:lnTo>
                    <a:lnTo>
                      <a:pt x="269" y="20"/>
                    </a:lnTo>
                    <a:lnTo>
                      <a:pt x="279" y="20"/>
                    </a:lnTo>
                    <a:lnTo>
                      <a:pt x="289" y="20"/>
                    </a:lnTo>
                    <a:lnTo>
                      <a:pt x="300" y="10"/>
                    </a:lnTo>
                    <a:lnTo>
                      <a:pt x="310" y="10"/>
                    </a:lnTo>
                    <a:lnTo>
                      <a:pt x="320" y="10"/>
                    </a:lnTo>
                    <a:lnTo>
                      <a:pt x="331" y="10"/>
                    </a:lnTo>
                    <a:lnTo>
                      <a:pt x="331" y="20"/>
                    </a:lnTo>
                    <a:lnTo>
                      <a:pt x="341" y="20"/>
                    </a:lnTo>
                    <a:lnTo>
                      <a:pt x="351" y="20"/>
                    </a:lnTo>
                    <a:lnTo>
                      <a:pt x="362" y="20"/>
                    </a:lnTo>
                    <a:lnTo>
                      <a:pt x="362" y="10"/>
                    </a:lnTo>
                    <a:lnTo>
                      <a:pt x="372" y="10"/>
                    </a:lnTo>
                    <a:lnTo>
                      <a:pt x="382" y="10"/>
                    </a:lnTo>
                    <a:lnTo>
                      <a:pt x="382" y="0"/>
                    </a:lnTo>
                    <a:lnTo>
                      <a:pt x="393" y="0"/>
                    </a:lnTo>
                    <a:lnTo>
                      <a:pt x="403" y="0"/>
                    </a:lnTo>
                    <a:lnTo>
                      <a:pt x="413" y="0"/>
                    </a:lnTo>
                    <a:lnTo>
                      <a:pt x="424" y="0"/>
                    </a:lnTo>
                    <a:lnTo>
                      <a:pt x="434" y="0"/>
                    </a:lnTo>
                    <a:lnTo>
                      <a:pt x="444" y="0"/>
                    </a:lnTo>
                    <a:lnTo>
                      <a:pt x="455" y="0"/>
                    </a:lnTo>
                    <a:lnTo>
                      <a:pt x="465" y="0"/>
                    </a:lnTo>
                    <a:lnTo>
                      <a:pt x="475" y="0"/>
                    </a:lnTo>
                    <a:lnTo>
                      <a:pt x="486" y="0"/>
                    </a:lnTo>
                    <a:lnTo>
                      <a:pt x="486" y="10"/>
                    </a:lnTo>
                    <a:lnTo>
                      <a:pt x="496" y="10"/>
                    </a:lnTo>
                    <a:lnTo>
                      <a:pt x="506" y="10"/>
                    </a:lnTo>
                    <a:lnTo>
                      <a:pt x="517" y="20"/>
                    </a:lnTo>
                    <a:lnTo>
                      <a:pt x="527" y="20"/>
                    </a:lnTo>
                    <a:lnTo>
                      <a:pt x="537" y="31"/>
                    </a:lnTo>
                    <a:lnTo>
                      <a:pt x="548" y="31"/>
                    </a:lnTo>
                    <a:lnTo>
                      <a:pt x="558" y="31"/>
                    </a:lnTo>
                    <a:lnTo>
                      <a:pt x="558" y="41"/>
                    </a:lnTo>
                    <a:lnTo>
                      <a:pt x="568" y="41"/>
                    </a:lnTo>
                    <a:lnTo>
                      <a:pt x="579" y="41"/>
                    </a:lnTo>
                    <a:lnTo>
                      <a:pt x="579" y="51"/>
                    </a:lnTo>
                    <a:lnTo>
                      <a:pt x="589" y="51"/>
                    </a:lnTo>
                    <a:lnTo>
                      <a:pt x="599" y="51"/>
                    </a:lnTo>
                    <a:lnTo>
                      <a:pt x="599" y="62"/>
                    </a:lnTo>
                    <a:lnTo>
                      <a:pt x="610" y="62"/>
                    </a:lnTo>
                    <a:lnTo>
                      <a:pt x="620" y="62"/>
                    </a:lnTo>
                    <a:lnTo>
                      <a:pt x="620" y="51"/>
                    </a:lnTo>
                    <a:lnTo>
                      <a:pt x="630" y="51"/>
                    </a:lnTo>
                    <a:lnTo>
                      <a:pt x="641" y="51"/>
                    </a:lnTo>
                    <a:lnTo>
                      <a:pt x="651" y="51"/>
                    </a:lnTo>
                    <a:lnTo>
                      <a:pt x="661" y="51"/>
                    </a:lnTo>
                    <a:lnTo>
                      <a:pt x="661" y="62"/>
                    </a:lnTo>
                    <a:lnTo>
                      <a:pt x="672" y="62"/>
                    </a:lnTo>
                    <a:lnTo>
                      <a:pt x="682" y="62"/>
                    </a:lnTo>
                    <a:lnTo>
                      <a:pt x="692" y="62"/>
                    </a:lnTo>
                    <a:lnTo>
                      <a:pt x="703" y="62"/>
                    </a:lnTo>
                    <a:lnTo>
                      <a:pt x="713" y="72"/>
                    </a:lnTo>
                    <a:lnTo>
                      <a:pt x="723" y="72"/>
                    </a:lnTo>
                    <a:lnTo>
                      <a:pt x="734" y="72"/>
                    </a:lnTo>
                    <a:lnTo>
                      <a:pt x="744" y="72"/>
                    </a:lnTo>
                    <a:lnTo>
                      <a:pt x="754" y="82"/>
                    </a:lnTo>
                    <a:lnTo>
                      <a:pt x="765" y="82"/>
                    </a:lnTo>
                    <a:lnTo>
                      <a:pt x="775" y="93"/>
                    </a:lnTo>
                    <a:lnTo>
                      <a:pt x="785" y="93"/>
                    </a:lnTo>
                    <a:lnTo>
                      <a:pt x="796" y="93"/>
                    </a:lnTo>
                    <a:lnTo>
                      <a:pt x="796" y="103"/>
                    </a:lnTo>
                    <a:lnTo>
                      <a:pt x="806" y="103"/>
                    </a:lnTo>
                    <a:lnTo>
                      <a:pt x="806" y="113"/>
                    </a:lnTo>
                    <a:lnTo>
                      <a:pt x="806" y="123"/>
                    </a:lnTo>
                    <a:lnTo>
                      <a:pt x="816" y="123"/>
                    </a:lnTo>
                    <a:lnTo>
                      <a:pt x="816" y="134"/>
                    </a:lnTo>
                    <a:lnTo>
                      <a:pt x="816" y="144"/>
                    </a:lnTo>
                    <a:lnTo>
                      <a:pt x="816" y="154"/>
                    </a:lnTo>
                    <a:lnTo>
                      <a:pt x="816" y="165"/>
                    </a:lnTo>
                    <a:lnTo>
                      <a:pt x="827" y="165"/>
                    </a:lnTo>
                    <a:lnTo>
                      <a:pt x="827" y="175"/>
                    </a:lnTo>
                    <a:lnTo>
                      <a:pt x="837" y="175"/>
                    </a:lnTo>
                    <a:lnTo>
                      <a:pt x="837" y="185"/>
                    </a:lnTo>
                    <a:lnTo>
                      <a:pt x="847" y="185"/>
                    </a:lnTo>
                    <a:lnTo>
                      <a:pt x="858" y="185"/>
                    </a:lnTo>
                    <a:lnTo>
                      <a:pt x="858" y="175"/>
                    </a:lnTo>
                    <a:lnTo>
                      <a:pt x="868" y="165"/>
                    </a:lnTo>
                    <a:lnTo>
                      <a:pt x="868" y="154"/>
                    </a:lnTo>
                    <a:lnTo>
                      <a:pt x="878" y="154"/>
                    </a:lnTo>
                    <a:lnTo>
                      <a:pt x="878" y="144"/>
                    </a:lnTo>
                    <a:lnTo>
                      <a:pt x="889" y="144"/>
                    </a:lnTo>
                    <a:lnTo>
                      <a:pt x="889" y="134"/>
                    </a:lnTo>
                    <a:lnTo>
                      <a:pt x="899" y="134"/>
                    </a:lnTo>
                    <a:lnTo>
                      <a:pt x="909" y="123"/>
                    </a:lnTo>
                    <a:lnTo>
                      <a:pt x="920" y="123"/>
                    </a:lnTo>
                    <a:lnTo>
                      <a:pt x="920" y="113"/>
                    </a:lnTo>
                    <a:lnTo>
                      <a:pt x="930" y="113"/>
                    </a:lnTo>
                    <a:lnTo>
                      <a:pt x="940" y="113"/>
                    </a:lnTo>
                    <a:lnTo>
                      <a:pt x="951" y="113"/>
                    </a:lnTo>
                    <a:lnTo>
                      <a:pt x="961" y="113"/>
                    </a:lnTo>
                    <a:lnTo>
                      <a:pt x="961" y="103"/>
                    </a:lnTo>
                    <a:lnTo>
                      <a:pt x="971" y="103"/>
                    </a:lnTo>
                    <a:lnTo>
                      <a:pt x="982" y="103"/>
                    </a:lnTo>
                    <a:lnTo>
                      <a:pt x="992" y="103"/>
                    </a:lnTo>
                    <a:lnTo>
                      <a:pt x="1002" y="103"/>
                    </a:lnTo>
                    <a:lnTo>
                      <a:pt x="1013" y="103"/>
                    </a:lnTo>
                    <a:lnTo>
                      <a:pt x="1013" y="113"/>
                    </a:lnTo>
                    <a:lnTo>
                      <a:pt x="992" y="103"/>
                    </a:lnTo>
                    <a:close/>
                  </a:path>
                </a:pathLst>
              </a:custGeom>
              <a:solidFill>
                <a:srgbClr val="FF9966"/>
              </a:solidFill>
              <a:ln w="9525">
                <a:noFill/>
                <a:round/>
                <a:headEnd/>
                <a:tailEnd/>
              </a:ln>
            </p:spPr>
            <p:txBody>
              <a:bodyPr/>
              <a:lstStyle/>
              <a:p>
                <a:endParaRPr lang="en-US"/>
              </a:p>
            </p:txBody>
          </p:sp>
          <p:sp>
            <p:nvSpPr>
              <p:cNvPr id="17518" name="Freeform 23"/>
              <p:cNvSpPr>
                <a:spLocks/>
              </p:cNvSpPr>
              <p:nvPr/>
            </p:nvSpPr>
            <p:spPr bwMode="auto">
              <a:xfrm>
                <a:off x="2652" y="3058"/>
                <a:ext cx="1054" cy="381"/>
              </a:xfrm>
              <a:custGeom>
                <a:avLst/>
                <a:gdLst>
                  <a:gd name="T0" fmla="*/ 1002 w 1054"/>
                  <a:gd name="T1" fmla="*/ 134 h 381"/>
                  <a:gd name="T2" fmla="*/ 1033 w 1054"/>
                  <a:gd name="T3" fmla="*/ 165 h 381"/>
                  <a:gd name="T4" fmla="*/ 1023 w 1054"/>
                  <a:gd name="T5" fmla="*/ 206 h 381"/>
                  <a:gd name="T6" fmla="*/ 1033 w 1054"/>
                  <a:gd name="T7" fmla="*/ 247 h 381"/>
                  <a:gd name="T8" fmla="*/ 1054 w 1054"/>
                  <a:gd name="T9" fmla="*/ 289 h 381"/>
                  <a:gd name="T10" fmla="*/ 1033 w 1054"/>
                  <a:gd name="T11" fmla="*/ 320 h 381"/>
                  <a:gd name="T12" fmla="*/ 1002 w 1054"/>
                  <a:gd name="T13" fmla="*/ 340 h 381"/>
                  <a:gd name="T14" fmla="*/ 992 w 1054"/>
                  <a:gd name="T15" fmla="*/ 381 h 381"/>
                  <a:gd name="T16" fmla="*/ 951 w 1054"/>
                  <a:gd name="T17" fmla="*/ 371 h 381"/>
                  <a:gd name="T18" fmla="*/ 899 w 1054"/>
                  <a:gd name="T19" fmla="*/ 361 h 381"/>
                  <a:gd name="T20" fmla="*/ 858 w 1054"/>
                  <a:gd name="T21" fmla="*/ 371 h 381"/>
                  <a:gd name="T22" fmla="*/ 837 w 1054"/>
                  <a:gd name="T23" fmla="*/ 340 h 381"/>
                  <a:gd name="T24" fmla="*/ 796 w 1054"/>
                  <a:gd name="T25" fmla="*/ 320 h 381"/>
                  <a:gd name="T26" fmla="*/ 744 w 1054"/>
                  <a:gd name="T27" fmla="*/ 330 h 381"/>
                  <a:gd name="T28" fmla="*/ 703 w 1054"/>
                  <a:gd name="T29" fmla="*/ 320 h 381"/>
                  <a:gd name="T30" fmla="*/ 661 w 1054"/>
                  <a:gd name="T31" fmla="*/ 309 h 381"/>
                  <a:gd name="T32" fmla="*/ 610 w 1054"/>
                  <a:gd name="T33" fmla="*/ 309 h 381"/>
                  <a:gd name="T34" fmla="*/ 568 w 1054"/>
                  <a:gd name="T35" fmla="*/ 320 h 381"/>
                  <a:gd name="T36" fmla="*/ 517 w 1054"/>
                  <a:gd name="T37" fmla="*/ 320 h 381"/>
                  <a:gd name="T38" fmla="*/ 475 w 1054"/>
                  <a:gd name="T39" fmla="*/ 330 h 381"/>
                  <a:gd name="T40" fmla="*/ 424 w 1054"/>
                  <a:gd name="T41" fmla="*/ 340 h 381"/>
                  <a:gd name="T42" fmla="*/ 372 w 1054"/>
                  <a:gd name="T43" fmla="*/ 340 h 381"/>
                  <a:gd name="T44" fmla="*/ 341 w 1054"/>
                  <a:gd name="T45" fmla="*/ 320 h 381"/>
                  <a:gd name="T46" fmla="*/ 289 w 1054"/>
                  <a:gd name="T47" fmla="*/ 309 h 381"/>
                  <a:gd name="T48" fmla="*/ 248 w 1054"/>
                  <a:gd name="T49" fmla="*/ 320 h 381"/>
                  <a:gd name="T50" fmla="*/ 217 w 1054"/>
                  <a:gd name="T51" fmla="*/ 289 h 381"/>
                  <a:gd name="T52" fmla="*/ 176 w 1054"/>
                  <a:gd name="T53" fmla="*/ 309 h 381"/>
                  <a:gd name="T54" fmla="*/ 124 w 1054"/>
                  <a:gd name="T55" fmla="*/ 309 h 381"/>
                  <a:gd name="T56" fmla="*/ 114 w 1054"/>
                  <a:gd name="T57" fmla="*/ 278 h 381"/>
                  <a:gd name="T58" fmla="*/ 72 w 1054"/>
                  <a:gd name="T59" fmla="*/ 268 h 381"/>
                  <a:gd name="T60" fmla="*/ 31 w 1054"/>
                  <a:gd name="T61" fmla="*/ 258 h 381"/>
                  <a:gd name="T62" fmla="*/ 21 w 1054"/>
                  <a:gd name="T63" fmla="*/ 227 h 381"/>
                  <a:gd name="T64" fmla="*/ 10 w 1054"/>
                  <a:gd name="T65" fmla="*/ 185 h 381"/>
                  <a:gd name="T66" fmla="*/ 0 w 1054"/>
                  <a:gd name="T67" fmla="*/ 144 h 381"/>
                  <a:gd name="T68" fmla="*/ 21 w 1054"/>
                  <a:gd name="T69" fmla="*/ 103 h 381"/>
                  <a:gd name="T70" fmla="*/ 52 w 1054"/>
                  <a:gd name="T71" fmla="*/ 113 h 381"/>
                  <a:gd name="T72" fmla="*/ 93 w 1054"/>
                  <a:gd name="T73" fmla="*/ 103 h 381"/>
                  <a:gd name="T74" fmla="*/ 134 w 1054"/>
                  <a:gd name="T75" fmla="*/ 93 h 381"/>
                  <a:gd name="T76" fmla="*/ 165 w 1054"/>
                  <a:gd name="T77" fmla="*/ 93 h 381"/>
                  <a:gd name="T78" fmla="*/ 176 w 1054"/>
                  <a:gd name="T79" fmla="*/ 51 h 381"/>
                  <a:gd name="T80" fmla="*/ 207 w 1054"/>
                  <a:gd name="T81" fmla="*/ 31 h 381"/>
                  <a:gd name="T82" fmla="*/ 248 w 1054"/>
                  <a:gd name="T83" fmla="*/ 20 h 381"/>
                  <a:gd name="T84" fmla="*/ 300 w 1054"/>
                  <a:gd name="T85" fmla="*/ 10 h 381"/>
                  <a:gd name="T86" fmla="*/ 341 w 1054"/>
                  <a:gd name="T87" fmla="*/ 20 h 381"/>
                  <a:gd name="T88" fmla="*/ 382 w 1054"/>
                  <a:gd name="T89" fmla="*/ 10 h 381"/>
                  <a:gd name="T90" fmla="*/ 424 w 1054"/>
                  <a:gd name="T91" fmla="*/ 0 h 381"/>
                  <a:gd name="T92" fmla="*/ 475 w 1054"/>
                  <a:gd name="T93" fmla="*/ 0 h 381"/>
                  <a:gd name="T94" fmla="*/ 517 w 1054"/>
                  <a:gd name="T95" fmla="*/ 20 h 381"/>
                  <a:gd name="T96" fmla="*/ 558 w 1054"/>
                  <a:gd name="T97" fmla="*/ 41 h 381"/>
                  <a:gd name="T98" fmla="*/ 599 w 1054"/>
                  <a:gd name="T99" fmla="*/ 51 h 381"/>
                  <a:gd name="T100" fmla="*/ 630 w 1054"/>
                  <a:gd name="T101" fmla="*/ 51 h 381"/>
                  <a:gd name="T102" fmla="*/ 672 w 1054"/>
                  <a:gd name="T103" fmla="*/ 62 h 381"/>
                  <a:gd name="T104" fmla="*/ 723 w 1054"/>
                  <a:gd name="T105" fmla="*/ 72 h 381"/>
                  <a:gd name="T106" fmla="*/ 775 w 1054"/>
                  <a:gd name="T107" fmla="*/ 93 h 381"/>
                  <a:gd name="T108" fmla="*/ 806 w 1054"/>
                  <a:gd name="T109" fmla="*/ 113 h 381"/>
                  <a:gd name="T110" fmla="*/ 816 w 1054"/>
                  <a:gd name="T111" fmla="*/ 155 h 381"/>
                  <a:gd name="T112" fmla="*/ 837 w 1054"/>
                  <a:gd name="T113" fmla="*/ 185 h 381"/>
                  <a:gd name="T114" fmla="*/ 868 w 1054"/>
                  <a:gd name="T115" fmla="*/ 155 h 381"/>
                  <a:gd name="T116" fmla="*/ 899 w 1054"/>
                  <a:gd name="T117" fmla="*/ 134 h 381"/>
                  <a:gd name="T118" fmla="*/ 940 w 1054"/>
                  <a:gd name="T119" fmla="*/ 113 h 381"/>
                  <a:gd name="T120" fmla="*/ 982 w 1054"/>
                  <a:gd name="T121" fmla="*/ 103 h 3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54"/>
                  <a:gd name="T184" fmla="*/ 0 h 381"/>
                  <a:gd name="T185" fmla="*/ 1054 w 1054"/>
                  <a:gd name="T186" fmla="*/ 381 h 3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54" h="381">
                    <a:moveTo>
                      <a:pt x="992" y="103"/>
                    </a:moveTo>
                    <a:lnTo>
                      <a:pt x="992" y="113"/>
                    </a:lnTo>
                    <a:lnTo>
                      <a:pt x="1002" y="113"/>
                    </a:lnTo>
                    <a:lnTo>
                      <a:pt x="1002" y="124"/>
                    </a:lnTo>
                    <a:lnTo>
                      <a:pt x="1002" y="134"/>
                    </a:lnTo>
                    <a:lnTo>
                      <a:pt x="1013" y="134"/>
                    </a:lnTo>
                    <a:lnTo>
                      <a:pt x="1013" y="144"/>
                    </a:lnTo>
                    <a:lnTo>
                      <a:pt x="1023" y="155"/>
                    </a:lnTo>
                    <a:lnTo>
                      <a:pt x="1023" y="165"/>
                    </a:lnTo>
                    <a:lnTo>
                      <a:pt x="1033" y="165"/>
                    </a:lnTo>
                    <a:lnTo>
                      <a:pt x="1033" y="175"/>
                    </a:lnTo>
                    <a:lnTo>
                      <a:pt x="1033" y="185"/>
                    </a:lnTo>
                    <a:lnTo>
                      <a:pt x="1033" y="196"/>
                    </a:lnTo>
                    <a:lnTo>
                      <a:pt x="1023" y="196"/>
                    </a:lnTo>
                    <a:lnTo>
                      <a:pt x="1023" y="206"/>
                    </a:lnTo>
                    <a:lnTo>
                      <a:pt x="1023" y="216"/>
                    </a:lnTo>
                    <a:lnTo>
                      <a:pt x="1023" y="227"/>
                    </a:lnTo>
                    <a:lnTo>
                      <a:pt x="1033" y="227"/>
                    </a:lnTo>
                    <a:lnTo>
                      <a:pt x="1033" y="237"/>
                    </a:lnTo>
                    <a:lnTo>
                      <a:pt x="1033" y="247"/>
                    </a:lnTo>
                    <a:lnTo>
                      <a:pt x="1033" y="258"/>
                    </a:lnTo>
                    <a:lnTo>
                      <a:pt x="1044" y="268"/>
                    </a:lnTo>
                    <a:lnTo>
                      <a:pt x="1054" y="268"/>
                    </a:lnTo>
                    <a:lnTo>
                      <a:pt x="1054" y="278"/>
                    </a:lnTo>
                    <a:lnTo>
                      <a:pt x="1054" y="289"/>
                    </a:lnTo>
                    <a:lnTo>
                      <a:pt x="1054" y="299"/>
                    </a:lnTo>
                    <a:lnTo>
                      <a:pt x="1054" y="309"/>
                    </a:lnTo>
                    <a:lnTo>
                      <a:pt x="1044" y="309"/>
                    </a:lnTo>
                    <a:lnTo>
                      <a:pt x="1044" y="320"/>
                    </a:lnTo>
                    <a:lnTo>
                      <a:pt x="1033" y="320"/>
                    </a:lnTo>
                    <a:lnTo>
                      <a:pt x="1023" y="320"/>
                    </a:lnTo>
                    <a:lnTo>
                      <a:pt x="1023" y="330"/>
                    </a:lnTo>
                    <a:lnTo>
                      <a:pt x="1013" y="330"/>
                    </a:lnTo>
                    <a:lnTo>
                      <a:pt x="1013" y="340"/>
                    </a:lnTo>
                    <a:lnTo>
                      <a:pt x="1002" y="340"/>
                    </a:lnTo>
                    <a:lnTo>
                      <a:pt x="1002" y="350"/>
                    </a:lnTo>
                    <a:lnTo>
                      <a:pt x="1002" y="361"/>
                    </a:lnTo>
                    <a:lnTo>
                      <a:pt x="1002" y="371"/>
                    </a:lnTo>
                    <a:lnTo>
                      <a:pt x="992" y="371"/>
                    </a:lnTo>
                    <a:lnTo>
                      <a:pt x="992" y="381"/>
                    </a:lnTo>
                    <a:lnTo>
                      <a:pt x="982" y="381"/>
                    </a:lnTo>
                    <a:lnTo>
                      <a:pt x="971" y="381"/>
                    </a:lnTo>
                    <a:lnTo>
                      <a:pt x="971" y="371"/>
                    </a:lnTo>
                    <a:lnTo>
                      <a:pt x="961" y="371"/>
                    </a:lnTo>
                    <a:lnTo>
                      <a:pt x="951" y="371"/>
                    </a:lnTo>
                    <a:lnTo>
                      <a:pt x="940" y="371"/>
                    </a:lnTo>
                    <a:lnTo>
                      <a:pt x="930" y="361"/>
                    </a:lnTo>
                    <a:lnTo>
                      <a:pt x="920" y="361"/>
                    </a:lnTo>
                    <a:lnTo>
                      <a:pt x="909" y="361"/>
                    </a:lnTo>
                    <a:lnTo>
                      <a:pt x="899" y="361"/>
                    </a:lnTo>
                    <a:lnTo>
                      <a:pt x="889" y="361"/>
                    </a:lnTo>
                    <a:lnTo>
                      <a:pt x="889" y="371"/>
                    </a:lnTo>
                    <a:lnTo>
                      <a:pt x="878" y="371"/>
                    </a:lnTo>
                    <a:lnTo>
                      <a:pt x="868" y="371"/>
                    </a:lnTo>
                    <a:lnTo>
                      <a:pt x="858" y="371"/>
                    </a:lnTo>
                    <a:lnTo>
                      <a:pt x="847" y="371"/>
                    </a:lnTo>
                    <a:lnTo>
                      <a:pt x="847" y="361"/>
                    </a:lnTo>
                    <a:lnTo>
                      <a:pt x="847" y="350"/>
                    </a:lnTo>
                    <a:lnTo>
                      <a:pt x="837" y="350"/>
                    </a:lnTo>
                    <a:lnTo>
                      <a:pt x="837" y="340"/>
                    </a:lnTo>
                    <a:lnTo>
                      <a:pt x="827" y="340"/>
                    </a:lnTo>
                    <a:lnTo>
                      <a:pt x="827" y="330"/>
                    </a:lnTo>
                    <a:lnTo>
                      <a:pt x="816" y="320"/>
                    </a:lnTo>
                    <a:lnTo>
                      <a:pt x="806" y="320"/>
                    </a:lnTo>
                    <a:lnTo>
                      <a:pt x="796" y="320"/>
                    </a:lnTo>
                    <a:lnTo>
                      <a:pt x="785" y="330"/>
                    </a:lnTo>
                    <a:lnTo>
                      <a:pt x="775" y="330"/>
                    </a:lnTo>
                    <a:lnTo>
                      <a:pt x="765" y="330"/>
                    </a:lnTo>
                    <a:lnTo>
                      <a:pt x="754" y="330"/>
                    </a:lnTo>
                    <a:lnTo>
                      <a:pt x="744" y="330"/>
                    </a:lnTo>
                    <a:lnTo>
                      <a:pt x="734" y="330"/>
                    </a:lnTo>
                    <a:lnTo>
                      <a:pt x="723" y="330"/>
                    </a:lnTo>
                    <a:lnTo>
                      <a:pt x="713" y="330"/>
                    </a:lnTo>
                    <a:lnTo>
                      <a:pt x="703" y="330"/>
                    </a:lnTo>
                    <a:lnTo>
                      <a:pt x="703" y="320"/>
                    </a:lnTo>
                    <a:lnTo>
                      <a:pt x="692" y="320"/>
                    </a:lnTo>
                    <a:lnTo>
                      <a:pt x="682" y="320"/>
                    </a:lnTo>
                    <a:lnTo>
                      <a:pt x="682" y="309"/>
                    </a:lnTo>
                    <a:lnTo>
                      <a:pt x="672" y="309"/>
                    </a:lnTo>
                    <a:lnTo>
                      <a:pt x="661" y="309"/>
                    </a:lnTo>
                    <a:lnTo>
                      <a:pt x="651" y="309"/>
                    </a:lnTo>
                    <a:lnTo>
                      <a:pt x="641" y="309"/>
                    </a:lnTo>
                    <a:lnTo>
                      <a:pt x="630" y="309"/>
                    </a:lnTo>
                    <a:lnTo>
                      <a:pt x="620" y="309"/>
                    </a:lnTo>
                    <a:lnTo>
                      <a:pt x="610" y="309"/>
                    </a:lnTo>
                    <a:lnTo>
                      <a:pt x="599" y="309"/>
                    </a:lnTo>
                    <a:lnTo>
                      <a:pt x="589" y="309"/>
                    </a:lnTo>
                    <a:lnTo>
                      <a:pt x="589" y="320"/>
                    </a:lnTo>
                    <a:lnTo>
                      <a:pt x="579" y="320"/>
                    </a:lnTo>
                    <a:lnTo>
                      <a:pt x="568" y="320"/>
                    </a:lnTo>
                    <a:lnTo>
                      <a:pt x="558" y="320"/>
                    </a:lnTo>
                    <a:lnTo>
                      <a:pt x="548" y="320"/>
                    </a:lnTo>
                    <a:lnTo>
                      <a:pt x="537" y="320"/>
                    </a:lnTo>
                    <a:lnTo>
                      <a:pt x="527" y="320"/>
                    </a:lnTo>
                    <a:lnTo>
                      <a:pt x="517" y="320"/>
                    </a:lnTo>
                    <a:lnTo>
                      <a:pt x="517" y="330"/>
                    </a:lnTo>
                    <a:lnTo>
                      <a:pt x="506" y="330"/>
                    </a:lnTo>
                    <a:lnTo>
                      <a:pt x="496" y="330"/>
                    </a:lnTo>
                    <a:lnTo>
                      <a:pt x="486" y="330"/>
                    </a:lnTo>
                    <a:lnTo>
                      <a:pt x="475" y="330"/>
                    </a:lnTo>
                    <a:lnTo>
                      <a:pt x="465" y="340"/>
                    </a:lnTo>
                    <a:lnTo>
                      <a:pt x="455" y="340"/>
                    </a:lnTo>
                    <a:lnTo>
                      <a:pt x="444" y="340"/>
                    </a:lnTo>
                    <a:lnTo>
                      <a:pt x="434" y="340"/>
                    </a:lnTo>
                    <a:lnTo>
                      <a:pt x="424" y="340"/>
                    </a:lnTo>
                    <a:lnTo>
                      <a:pt x="413" y="340"/>
                    </a:lnTo>
                    <a:lnTo>
                      <a:pt x="403" y="340"/>
                    </a:lnTo>
                    <a:lnTo>
                      <a:pt x="393" y="340"/>
                    </a:lnTo>
                    <a:lnTo>
                      <a:pt x="382" y="340"/>
                    </a:lnTo>
                    <a:lnTo>
                      <a:pt x="372" y="340"/>
                    </a:lnTo>
                    <a:lnTo>
                      <a:pt x="362" y="340"/>
                    </a:lnTo>
                    <a:lnTo>
                      <a:pt x="362" y="330"/>
                    </a:lnTo>
                    <a:lnTo>
                      <a:pt x="351" y="330"/>
                    </a:lnTo>
                    <a:lnTo>
                      <a:pt x="341" y="330"/>
                    </a:lnTo>
                    <a:lnTo>
                      <a:pt x="341" y="320"/>
                    </a:lnTo>
                    <a:lnTo>
                      <a:pt x="331" y="320"/>
                    </a:lnTo>
                    <a:lnTo>
                      <a:pt x="320" y="309"/>
                    </a:lnTo>
                    <a:lnTo>
                      <a:pt x="310" y="309"/>
                    </a:lnTo>
                    <a:lnTo>
                      <a:pt x="300" y="309"/>
                    </a:lnTo>
                    <a:lnTo>
                      <a:pt x="289" y="309"/>
                    </a:lnTo>
                    <a:lnTo>
                      <a:pt x="279" y="309"/>
                    </a:lnTo>
                    <a:lnTo>
                      <a:pt x="269" y="309"/>
                    </a:lnTo>
                    <a:lnTo>
                      <a:pt x="269" y="320"/>
                    </a:lnTo>
                    <a:lnTo>
                      <a:pt x="258" y="320"/>
                    </a:lnTo>
                    <a:lnTo>
                      <a:pt x="248" y="320"/>
                    </a:lnTo>
                    <a:lnTo>
                      <a:pt x="238" y="320"/>
                    </a:lnTo>
                    <a:lnTo>
                      <a:pt x="238" y="309"/>
                    </a:lnTo>
                    <a:lnTo>
                      <a:pt x="227" y="309"/>
                    </a:lnTo>
                    <a:lnTo>
                      <a:pt x="227" y="299"/>
                    </a:lnTo>
                    <a:lnTo>
                      <a:pt x="217" y="289"/>
                    </a:lnTo>
                    <a:lnTo>
                      <a:pt x="207" y="289"/>
                    </a:lnTo>
                    <a:lnTo>
                      <a:pt x="196" y="289"/>
                    </a:lnTo>
                    <a:lnTo>
                      <a:pt x="196" y="299"/>
                    </a:lnTo>
                    <a:lnTo>
                      <a:pt x="186" y="299"/>
                    </a:lnTo>
                    <a:lnTo>
                      <a:pt x="176" y="309"/>
                    </a:lnTo>
                    <a:lnTo>
                      <a:pt x="165" y="309"/>
                    </a:lnTo>
                    <a:lnTo>
                      <a:pt x="155" y="309"/>
                    </a:lnTo>
                    <a:lnTo>
                      <a:pt x="145" y="309"/>
                    </a:lnTo>
                    <a:lnTo>
                      <a:pt x="134" y="309"/>
                    </a:lnTo>
                    <a:lnTo>
                      <a:pt x="124" y="309"/>
                    </a:lnTo>
                    <a:lnTo>
                      <a:pt x="134" y="299"/>
                    </a:lnTo>
                    <a:lnTo>
                      <a:pt x="134" y="289"/>
                    </a:lnTo>
                    <a:lnTo>
                      <a:pt x="124" y="289"/>
                    </a:lnTo>
                    <a:lnTo>
                      <a:pt x="114" y="289"/>
                    </a:lnTo>
                    <a:lnTo>
                      <a:pt x="114" y="278"/>
                    </a:lnTo>
                    <a:lnTo>
                      <a:pt x="103" y="278"/>
                    </a:lnTo>
                    <a:lnTo>
                      <a:pt x="93" y="278"/>
                    </a:lnTo>
                    <a:lnTo>
                      <a:pt x="83" y="278"/>
                    </a:lnTo>
                    <a:lnTo>
                      <a:pt x="72" y="278"/>
                    </a:lnTo>
                    <a:lnTo>
                      <a:pt x="72" y="268"/>
                    </a:lnTo>
                    <a:lnTo>
                      <a:pt x="62" y="268"/>
                    </a:lnTo>
                    <a:lnTo>
                      <a:pt x="52" y="268"/>
                    </a:lnTo>
                    <a:lnTo>
                      <a:pt x="52" y="258"/>
                    </a:lnTo>
                    <a:lnTo>
                      <a:pt x="41" y="258"/>
                    </a:lnTo>
                    <a:lnTo>
                      <a:pt x="31" y="258"/>
                    </a:lnTo>
                    <a:lnTo>
                      <a:pt x="21" y="258"/>
                    </a:lnTo>
                    <a:lnTo>
                      <a:pt x="10" y="258"/>
                    </a:lnTo>
                    <a:lnTo>
                      <a:pt x="10" y="247"/>
                    </a:lnTo>
                    <a:lnTo>
                      <a:pt x="21" y="237"/>
                    </a:lnTo>
                    <a:lnTo>
                      <a:pt x="21" y="227"/>
                    </a:lnTo>
                    <a:lnTo>
                      <a:pt x="21" y="216"/>
                    </a:lnTo>
                    <a:lnTo>
                      <a:pt x="21" y="206"/>
                    </a:lnTo>
                    <a:lnTo>
                      <a:pt x="10" y="206"/>
                    </a:lnTo>
                    <a:lnTo>
                      <a:pt x="10" y="196"/>
                    </a:lnTo>
                    <a:lnTo>
                      <a:pt x="10" y="185"/>
                    </a:lnTo>
                    <a:lnTo>
                      <a:pt x="10" y="175"/>
                    </a:lnTo>
                    <a:lnTo>
                      <a:pt x="0" y="175"/>
                    </a:lnTo>
                    <a:lnTo>
                      <a:pt x="0" y="165"/>
                    </a:lnTo>
                    <a:lnTo>
                      <a:pt x="0" y="155"/>
                    </a:lnTo>
                    <a:lnTo>
                      <a:pt x="0" y="144"/>
                    </a:lnTo>
                    <a:lnTo>
                      <a:pt x="0" y="134"/>
                    </a:lnTo>
                    <a:lnTo>
                      <a:pt x="10" y="134"/>
                    </a:lnTo>
                    <a:lnTo>
                      <a:pt x="10" y="124"/>
                    </a:lnTo>
                    <a:lnTo>
                      <a:pt x="21" y="113"/>
                    </a:lnTo>
                    <a:lnTo>
                      <a:pt x="21" y="103"/>
                    </a:lnTo>
                    <a:lnTo>
                      <a:pt x="21" y="113"/>
                    </a:lnTo>
                    <a:lnTo>
                      <a:pt x="31" y="113"/>
                    </a:lnTo>
                    <a:lnTo>
                      <a:pt x="41" y="124"/>
                    </a:lnTo>
                    <a:lnTo>
                      <a:pt x="52" y="124"/>
                    </a:lnTo>
                    <a:lnTo>
                      <a:pt x="52" y="113"/>
                    </a:lnTo>
                    <a:lnTo>
                      <a:pt x="62" y="113"/>
                    </a:lnTo>
                    <a:lnTo>
                      <a:pt x="72" y="113"/>
                    </a:lnTo>
                    <a:lnTo>
                      <a:pt x="72" y="103"/>
                    </a:lnTo>
                    <a:lnTo>
                      <a:pt x="83" y="103"/>
                    </a:lnTo>
                    <a:lnTo>
                      <a:pt x="93" y="103"/>
                    </a:lnTo>
                    <a:lnTo>
                      <a:pt x="103" y="103"/>
                    </a:lnTo>
                    <a:lnTo>
                      <a:pt x="114" y="103"/>
                    </a:lnTo>
                    <a:lnTo>
                      <a:pt x="124" y="103"/>
                    </a:lnTo>
                    <a:lnTo>
                      <a:pt x="134" y="103"/>
                    </a:lnTo>
                    <a:lnTo>
                      <a:pt x="134" y="93"/>
                    </a:lnTo>
                    <a:lnTo>
                      <a:pt x="145" y="93"/>
                    </a:lnTo>
                    <a:lnTo>
                      <a:pt x="155" y="93"/>
                    </a:lnTo>
                    <a:lnTo>
                      <a:pt x="155" y="103"/>
                    </a:lnTo>
                    <a:lnTo>
                      <a:pt x="165" y="103"/>
                    </a:lnTo>
                    <a:lnTo>
                      <a:pt x="165" y="93"/>
                    </a:lnTo>
                    <a:lnTo>
                      <a:pt x="165" y="82"/>
                    </a:lnTo>
                    <a:lnTo>
                      <a:pt x="165" y="72"/>
                    </a:lnTo>
                    <a:lnTo>
                      <a:pt x="176" y="72"/>
                    </a:lnTo>
                    <a:lnTo>
                      <a:pt x="176" y="62"/>
                    </a:lnTo>
                    <a:lnTo>
                      <a:pt x="176" y="51"/>
                    </a:lnTo>
                    <a:lnTo>
                      <a:pt x="186" y="51"/>
                    </a:lnTo>
                    <a:lnTo>
                      <a:pt x="186" y="41"/>
                    </a:lnTo>
                    <a:lnTo>
                      <a:pt x="196" y="41"/>
                    </a:lnTo>
                    <a:lnTo>
                      <a:pt x="196" y="31"/>
                    </a:lnTo>
                    <a:lnTo>
                      <a:pt x="207" y="31"/>
                    </a:lnTo>
                    <a:lnTo>
                      <a:pt x="217" y="31"/>
                    </a:lnTo>
                    <a:lnTo>
                      <a:pt x="217" y="20"/>
                    </a:lnTo>
                    <a:lnTo>
                      <a:pt x="227" y="20"/>
                    </a:lnTo>
                    <a:lnTo>
                      <a:pt x="238" y="20"/>
                    </a:lnTo>
                    <a:lnTo>
                      <a:pt x="248" y="20"/>
                    </a:lnTo>
                    <a:lnTo>
                      <a:pt x="258" y="20"/>
                    </a:lnTo>
                    <a:lnTo>
                      <a:pt x="269" y="20"/>
                    </a:lnTo>
                    <a:lnTo>
                      <a:pt x="279" y="20"/>
                    </a:lnTo>
                    <a:lnTo>
                      <a:pt x="289" y="20"/>
                    </a:lnTo>
                    <a:lnTo>
                      <a:pt x="300" y="10"/>
                    </a:lnTo>
                    <a:lnTo>
                      <a:pt x="310" y="10"/>
                    </a:lnTo>
                    <a:lnTo>
                      <a:pt x="320" y="10"/>
                    </a:lnTo>
                    <a:lnTo>
                      <a:pt x="331" y="10"/>
                    </a:lnTo>
                    <a:lnTo>
                      <a:pt x="331" y="20"/>
                    </a:lnTo>
                    <a:lnTo>
                      <a:pt x="341" y="20"/>
                    </a:lnTo>
                    <a:lnTo>
                      <a:pt x="351" y="20"/>
                    </a:lnTo>
                    <a:lnTo>
                      <a:pt x="362" y="20"/>
                    </a:lnTo>
                    <a:lnTo>
                      <a:pt x="362" y="10"/>
                    </a:lnTo>
                    <a:lnTo>
                      <a:pt x="372" y="10"/>
                    </a:lnTo>
                    <a:lnTo>
                      <a:pt x="382" y="10"/>
                    </a:lnTo>
                    <a:lnTo>
                      <a:pt x="382" y="0"/>
                    </a:lnTo>
                    <a:lnTo>
                      <a:pt x="393" y="0"/>
                    </a:lnTo>
                    <a:lnTo>
                      <a:pt x="403" y="0"/>
                    </a:lnTo>
                    <a:lnTo>
                      <a:pt x="413" y="0"/>
                    </a:lnTo>
                    <a:lnTo>
                      <a:pt x="424" y="0"/>
                    </a:lnTo>
                    <a:lnTo>
                      <a:pt x="434" y="0"/>
                    </a:lnTo>
                    <a:lnTo>
                      <a:pt x="444" y="0"/>
                    </a:lnTo>
                    <a:lnTo>
                      <a:pt x="455" y="0"/>
                    </a:lnTo>
                    <a:lnTo>
                      <a:pt x="465" y="0"/>
                    </a:lnTo>
                    <a:lnTo>
                      <a:pt x="475" y="0"/>
                    </a:lnTo>
                    <a:lnTo>
                      <a:pt x="486" y="0"/>
                    </a:lnTo>
                    <a:lnTo>
                      <a:pt x="486" y="10"/>
                    </a:lnTo>
                    <a:lnTo>
                      <a:pt x="496" y="10"/>
                    </a:lnTo>
                    <a:lnTo>
                      <a:pt x="506" y="10"/>
                    </a:lnTo>
                    <a:lnTo>
                      <a:pt x="517" y="20"/>
                    </a:lnTo>
                    <a:lnTo>
                      <a:pt x="527" y="20"/>
                    </a:lnTo>
                    <a:lnTo>
                      <a:pt x="537" y="31"/>
                    </a:lnTo>
                    <a:lnTo>
                      <a:pt x="548" y="31"/>
                    </a:lnTo>
                    <a:lnTo>
                      <a:pt x="558" y="31"/>
                    </a:lnTo>
                    <a:lnTo>
                      <a:pt x="558" y="41"/>
                    </a:lnTo>
                    <a:lnTo>
                      <a:pt x="568" y="41"/>
                    </a:lnTo>
                    <a:lnTo>
                      <a:pt x="579" y="41"/>
                    </a:lnTo>
                    <a:lnTo>
                      <a:pt x="579" y="51"/>
                    </a:lnTo>
                    <a:lnTo>
                      <a:pt x="589" y="51"/>
                    </a:lnTo>
                    <a:lnTo>
                      <a:pt x="599" y="51"/>
                    </a:lnTo>
                    <a:lnTo>
                      <a:pt x="599" y="62"/>
                    </a:lnTo>
                    <a:lnTo>
                      <a:pt x="610" y="62"/>
                    </a:lnTo>
                    <a:lnTo>
                      <a:pt x="620" y="62"/>
                    </a:lnTo>
                    <a:lnTo>
                      <a:pt x="620" y="51"/>
                    </a:lnTo>
                    <a:lnTo>
                      <a:pt x="630" y="51"/>
                    </a:lnTo>
                    <a:lnTo>
                      <a:pt x="641" y="51"/>
                    </a:lnTo>
                    <a:lnTo>
                      <a:pt x="651" y="51"/>
                    </a:lnTo>
                    <a:lnTo>
                      <a:pt x="661" y="51"/>
                    </a:lnTo>
                    <a:lnTo>
                      <a:pt x="661" y="62"/>
                    </a:lnTo>
                    <a:lnTo>
                      <a:pt x="672" y="62"/>
                    </a:lnTo>
                    <a:lnTo>
                      <a:pt x="682" y="62"/>
                    </a:lnTo>
                    <a:lnTo>
                      <a:pt x="692" y="62"/>
                    </a:lnTo>
                    <a:lnTo>
                      <a:pt x="703" y="62"/>
                    </a:lnTo>
                    <a:lnTo>
                      <a:pt x="713" y="72"/>
                    </a:lnTo>
                    <a:lnTo>
                      <a:pt x="723" y="72"/>
                    </a:lnTo>
                    <a:lnTo>
                      <a:pt x="734" y="72"/>
                    </a:lnTo>
                    <a:lnTo>
                      <a:pt x="744" y="72"/>
                    </a:lnTo>
                    <a:lnTo>
                      <a:pt x="754" y="82"/>
                    </a:lnTo>
                    <a:lnTo>
                      <a:pt x="765" y="82"/>
                    </a:lnTo>
                    <a:lnTo>
                      <a:pt x="775" y="93"/>
                    </a:lnTo>
                    <a:lnTo>
                      <a:pt x="785" y="93"/>
                    </a:lnTo>
                    <a:lnTo>
                      <a:pt x="796" y="93"/>
                    </a:lnTo>
                    <a:lnTo>
                      <a:pt x="796" y="103"/>
                    </a:lnTo>
                    <a:lnTo>
                      <a:pt x="806" y="103"/>
                    </a:lnTo>
                    <a:lnTo>
                      <a:pt x="806" y="113"/>
                    </a:lnTo>
                    <a:lnTo>
                      <a:pt x="806" y="124"/>
                    </a:lnTo>
                    <a:lnTo>
                      <a:pt x="816" y="124"/>
                    </a:lnTo>
                    <a:lnTo>
                      <a:pt x="816" y="134"/>
                    </a:lnTo>
                    <a:lnTo>
                      <a:pt x="816" y="144"/>
                    </a:lnTo>
                    <a:lnTo>
                      <a:pt x="816" y="155"/>
                    </a:lnTo>
                    <a:lnTo>
                      <a:pt x="816" y="165"/>
                    </a:lnTo>
                    <a:lnTo>
                      <a:pt x="827" y="165"/>
                    </a:lnTo>
                    <a:lnTo>
                      <a:pt x="827" y="175"/>
                    </a:lnTo>
                    <a:lnTo>
                      <a:pt x="837" y="175"/>
                    </a:lnTo>
                    <a:lnTo>
                      <a:pt x="837" y="185"/>
                    </a:lnTo>
                    <a:lnTo>
                      <a:pt x="847" y="185"/>
                    </a:lnTo>
                    <a:lnTo>
                      <a:pt x="858" y="185"/>
                    </a:lnTo>
                    <a:lnTo>
                      <a:pt x="858" y="175"/>
                    </a:lnTo>
                    <a:lnTo>
                      <a:pt x="868" y="165"/>
                    </a:lnTo>
                    <a:lnTo>
                      <a:pt x="868" y="155"/>
                    </a:lnTo>
                    <a:lnTo>
                      <a:pt x="878" y="155"/>
                    </a:lnTo>
                    <a:lnTo>
                      <a:pt x="878" y="144"/>
                    </a:lnTo>
                    <a:lnTo>
                      <a:pt x="889" y="144"/>
                    </a:lnTo>
                    <a:lnTo>
                      <a:pt x="889" y="134"/>
                    </a:lnTo>
                    <a:lnTo>
                      <a:pt x="899" y="134"/>
                    </a:lnTo>
                    <a:lnTo>
                      <a:pt x="909" y="124"/>
                    </a:lnTo>
                    <a:lnTo>
                      <a:pt x="920" y="124"/>
                    </a:lnTo>
                    <a:lnTo>
                      <a:pt x="920" y="113"/>
                    </a:lnTo>
                    <a:lnTo>
                      <a:pt x="930" y="113"/>
                    </a:lnTo>
                    <a:lnTo>
                      <a:pt x="940" y="113"/>
                    </a:lnTo>
                    <a:lnTo>
                      <a:pt x="951" y="113"/>
                    </a:lnTo>
                    <a:lnTo>
                      <a:pt x="961" y="113"/>
                    </a:lnTo>
                    <a:lnTo>
                      <a:pt x="961" y="103"/>
                    </a:lnTo>
                    <a:lnTo>
                      <a:pt x="971" y="103"/>
                    </a:lnTo>
                    <a:lnTo>
                      <a:pt x="982" y="103"/>
                    </a:lnTo>
                    <a:lnTo>
                      <a:pt x="992" y="103"/>
                    </a:lnTo>
                    <a:lnTo>
                      <a:pt x="1002" y="103"/>
                    </a:lnTo>
                    <a:lnTo>
                      <a:pt x="1013" y="103"/>
                    </a:lnTo>
                    <a:lnTo>
                      <a:pt x="1013" y="113"/>
                    </a:lnTo>
                  </a:path>
                </a:pathLst>
              </a:custGeom>
              <a:noFill/>
              <a:ln w="15875">
                <a:solidFill>
                  <a:srgbClr val="FF9966"/>
                </a:solidFill>
                <a:prstDash val="solid"/>
                <a:round/>
                <a:headEnd/>
                <a:tailEnd/>
              </a:ln>
            </p:spPr>
            <p:txBody>
              <a:bodyPr/>
              <a:lstStyle/>
              <a:p>
                <a:endParaRPr lang="en-US"/>
              </a:p>
            </p:txBody>
          </p:sp>
          <p:sp>
            <p:nvSpPr>
              <p:cNvPr id="17519" name="Freeform 24"/>
              <p:cNvSpPr>
                <a:spLocks/>
              </p:cNvSpPr>
              <p:nvPr/>
            </p:nvSpPr>
            <p:spPr bwMode="auto">
              <a:xfrm>
                <a:off x="3660" y="2955"/>
                <a:ext cx="1061" cy="582"/>
              </a:xfrm>
              <a:custGeom>
                <a:avLst/>
                <a:gdLst>
                  <a:gd name="T0" fmla="*/ 209 w 1061"/>
                  <a:gd name="T1" fmla="*/ 31 h 582"/>
                  <a:gd name="T2" fmla="*/ 167 w 1061"/>
                  <a:gd name="T3" fmla="*/ 54 h 582"/>
                  <a:gd name="T4" fmla="*/ 113 w 1061"/>
                  <a:gd name="T5" fmla="*/ 87 h 582"/>
                  <a:gd name="T6" fmla="*/ 85 w 1061"/>
                  <a:gd name="T7" fmla="*/ 98 h 582"/>
                  <a:gd name="T8" fmla="*/ 72 w 1061"/>
                  <a:gd name="T9" fmla="*/ 113 h 582"/>
                  <a:gd name="T10" fmla="*/ 90 w 1061"/>
                  <a:gd name="T11" fmla="*/ 131 h 582"/>
                  <a:gd name="T12" fmla="*/ 121 w 1061"/>
                  <a:gd name="T13" fmla="*/ 152 h 582"/>
                  <a:gd name="T14" fmla="*/ 142 w 1061"/>
                  <a:gd name="T15" fmla="*/ 183 h 582"/>
                  <a:gd name="T16" fmla="*/ 129 w 1061"/>
                  <a:gd name="T17" fmla="*/ 227 h 582"/>
                  <a:gd name="T18" fmla="*/ 98 w 1061"/>
                  <a:gd name="T19" fmla="*/ 245 h 582"/>
                  <a:gd name="T20" fmla="*/ 38 w 1061"/>
                  <a:gd name="T21" fmla="*/ 245 h 582"/>
                  <a:gd name="T22" fmla="*/ 10 w 1061"/>
                  <a:gd name="T23" fmla="*/ 242 h 582"/>
                  <a:gd name="T24" fmla="*/ 0 w 1061"/>
                  <a:gd name="T25" fmla="*/ 255 h 582"/>
                  <a:gd name="T26" fmla="*/ 10 w 1061"/>
                  <a:gd name="T27" fmla="*/ 291 h 582"/>
                  <a:gd name="T28" fmla="*/ 25 w 1061"/>
                  <a:gd name="T29" fmla="*/ 327 h 582"/>
                  <a:gd name="T30" fmla="*/ 51 w 1061"/>
                  <a:gd name="T31" fmla="*/ 379 h 582"/>
                  <a:gd name="T32" fmla="*/ 69 w 1061"/>
                  <a:gd name="T33" fmla="*/ 420 h 582"/>
                  <a:gd name="T34" fmla="*/ 105 w 1061"/>
                  <a:gd name="T35" fmla="*/ 484 h 582"/>
                  <a:gd name="T36" fmla="*/ 209 w 1061"/>
                  <a:gd name="T37" fmla="*/ 554 h 582"/>
                  <a:gd name="T38" fmla="*/ 353 w 1061"/>
                  <a:gd name="T39" fmla="*/ 580 h 582"/>
                  <a:gd name="T40" fmla="*/ 527 w 1061"/>
                  <a:gd name="T41" fmla="*/ 580 h 582"/>
                  <a:gd name="T42" fmla="*/ 710 w 1061"/>
                  <a:gd name="T43" fmla="*/ 567 h 582"/>
                  <a:gd name="T44" fmla="*/ 893 w 1061"/>
                  <a:gd name="T45" fmla="*/ 559 h 582"/>
                  <a:gd name="T46" fmla="*/ 955 w 1061"/>
                  <a:gd name="T47" fmla="*/ 557 h 582"/>
                  <a:gd name="T48" fmla="*/ 984 w 1061"/>
                  <a:gd name="T49" fmla="*/ 536 h 582"/>
                  <a:gd name="T50" fmla="*/ 1002 w 1061"/>
                  <a:gd name="T51" fmla="*/ 505 h 582"/>
                  <a:gd name="T52" fmla="*/ 1020 w 1061"/>
                  <a:gd name="T53" fmla="*/ 453 h 582"/>
                  <a:gd name="T54" fmla="*/ 1028 w 1061"/>
                  <a:gd name="T55" fmla="*/ 430 h 582"/>
                  <a:gd name="T56" fmla="*/ 1048 w 1061"/>
                  <a:gd name="T57" fmla="*/ 356 h 582"/>
                  <a:gd name="T58" fmla="*/ 1061 w 1061"/>
                  <a:gd name="T59" fmla="*/ 281 h 582"/>
                  <a:gd name="T60" fmla="*/ 1056 w 1061"/>
                  <a:gd name="T61" fmla="*/ 255 h 582"/>
                  <a:gd name="T62" fmla="*/ 968 w 1061"/>
                  <a:gd name="T63" fmla="*/ 175 h 582"/>
                  <a:gd name="T64" fmla="*/ 919 w 1061"/>
                  <a:gd name="T65" fmla="*/ 147 h 582"/>
                  <a:gd name="T66" fmla="*/ 862 w 1061"/>
                  <a:gd name="T67" fmla="*/ 136 h 582"/>
                  <a:gd name="T68" fmla="*/ 790 w 1061"/>
                  <a:gd name="T69" fmla="*/ 149 h 582"/>
                  <a:gd name="T70" fmla="*/ 726 w 1061"/>
                  <a:gd name="T71" fmla="*/ 172 h 582"/>
                  <a:gd name="T72" fmla="*/ 679 w 1061"/>
                  <a:gd name="T73" fmla="*/ 201 h 582"/>
                  <a:gd name="T74" fmla="*/ 609 w 1061"/>
                  <a:gd name="T75" fmla="*/ 237 h 582"/>
                  <a:gd name="T76" fmla="*/ 539 w 1061"/>
                  <a:gd name="T77" fmla="*/ 263 h 582"/>
                  <a:gd name="T78" fmla="*/ 485 w 1061"/>
                  <a:gd name="T79" fmla="*/ 258 h 582"/>
                  <a:gd name="T80" fmla="*/ 470 w 1061"/>
                  <a:gd name="T81" fmla="*/ 227 h 582"/>
                  <a:gd name="T82" fmla="*/ 470 w 1061"/>
                  <a:gd name="T83" fmla="*/ 185 h 582"/>
                  <a:gd name="T84" fmla="*/ 462 w 1061"/>
                  <a:gd name="T85" fmla="*/ 149 h 582"/>
                  <a:gd name="T86" fmla="*/ 413 w 1061"/>
                  <a:gd name="T87" fmla="*/ 116 h 582"/>
                  <a:gd name="T88" fmla="*/ 348 w 1061"/>
                  <a:gd name="T89" fmla="*/ 105 h 582"/>
                  <a:gd name="T90" fmla="*/ 286 w 1061"/>
                  <a:gd name="T91" fmla="*/ 98 h 582"/>
                  <a:gd name="T92" fmla="*/ 258 w 1061"/>
                  <a:gd name="T93" fmla="*/ 56 h 582"/>
                  <a:gd name="T94" fmla="*/ 266 w 1061"/>
                  <a:gd name="T95" fmla="*/ 18 h 5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61"/>
                  <a:gd name="T145" fmla="*/ 0 h 582"/>
                  <a:gd name="T146" fmla="*/ 1061 w 1061"/>
                  <a:gd name="T147" fmla="*/ 582 h 5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61" h="582">
                    <a:moveTo>
                      <a:pt x="248" y="5"/>
                    </a:moveTo>
                    <a:lnTo>
                      <a:pt x="224" y="18"/>
                    </a:lnTo>
                    <a:lnTo>
                      <a:pt x="209" y="31"/>
                    </a:lnTo>
                    <a:lnTo>
                      <a:pt x="193" y="38"/>
                    </a:lnTo>
                    <a:lnTo>
                      <a:pt x="180" y="46"/>
                    </a:lnTo>
                    <a:lnTo>
                      <a:pt x="167" y="54"/>
                    </a:lnTo>
                    <a:lnTo>
                      <a:pt x="152" y="64"/>
                    </a:lnTo>
                    <a:lnTo>
                      <a:pt x="136" y="74"/>
                    </a:lnTo>
                    <a:lnTo>
                      <a:pt x="113" y="87"/>
                    </a:lnTo>
                    <a:lnTo>
                      <a:pt x="103" y="90"/>
                    </a:lnTo>
                    <a:lnTo>
                      <a:pt x="93" y="95"/>
                    </a:lnTo>
                    <a:lnTo>
                      <a:pt x="85" y="98"/>
                    </a:lnTo>
                    <a:lnTo>
                      <a:pt x="80" y="100"/>
                    </a:lnTo>
                    <a:lnTo>
                      <a:pt x="74" y="108"/>
                    </a:lnTo>
                    <a:lnTo>
                      <a:pt x="72" y="113"/>
                    </a:lnTo>
                    <a:lnTo>
                      <a:pt x="74" y="118"/>
                    </a:lnTo>
                    <a:lnTo>
                      <a:pt x="82" y="123"/>
                    </a:lnTo>
                    <a:lnTo>
                      <a:pt x="90" y="131"/>
                    </a:lnTo>
                    <a:lnTo>
                      <a:pt x="100" y="136"/>
                    </a:lnTo>
                    <a:lnTo>
                      <a:pt x="111" y="144"/>
                    </a:lnTo>
                    <a:lnTo>
                      <a:pt x="121" y="152"/>
                    </a:lnTo>
                    <a:lnTo>
                      <a:pt x="131" y="162"/>
                    </a:lnTo>
                    <a:lnTo>
                      <a:pt x="139" y="170"/>
                    </a:lnTo>
                    <a:lnTo>
                      <a:pt x="142" y="183"/>
                    </a:lnTo>
                    <a:lnTo>
                      <a:pt x="142" y="196"/>
                    </a:lnTo>
                    <a:lnTo>
                      <a:pt x="139" y="209"/>
                    </a:lnTo>
                    <a:lnTo>
                      <a:pt x="129" y="227"/>
                    </a:lnTo>
                    <a:lnTo>
                      <a:pt x="118" y="234"/>
                    </a:lnTo>
                    <a:lnTo>
                      <a:pt x="108" y="242"/>
                    </a:lnTo>
                    <a:lnTo>
                      <a:pt x="98" y="245"/>
                    </a:lnTo>
                    <a:lnTo>
                      <a:pt x="85" y="247"/>
                    </a:lnTo>
                    <a:lnTo>
                      <a:pt x="62" y="247"/>
                    </a:lnTo>
                    <a:lnTo>
                      <a:pt x="38" y="245"/>
                    </a:lnTo>
                    <a:lnTo>
                      <a:pt x="28" y="242"/>
                    </a:lnTo>
                    <a:lnTo>
                      <a:pt x="18" y="242"/>
                    </a:lnTo>
                    <a:lnTo>
                      <a:pt x="10" y="242"/>
                    </a:lnTo>
                    <a:lnTo>
                      <a:pt x="5" y="245"/>
                    </a:lnTo>
                    <a:lnTo>
                      <a:pt x="0" y="247"/>
                    </a:lnTo>
                    <a:lnTo>
                      <a:pt x="0" y="255"/>
                    </a:lnTo>
                    <a:lnTo>
                      <a:pt x="0" y="263"/>
                    </a:lnTo>
                    <a:lnTo>
                      <a:pt x="2" y="276"/>
                    </a:lnTo>
                    <a:lnTo>
                      <a:pt x="10" y="291"/>
                    </a:lnTo>
                    <a:lnTo>
                      <a:pt x="15" y="304"/>
                    </a:lnTo>
                    <a:lnTo>
                      <a:pt x="20" y="317"/>
                    </a:lnTo>
                    <a:lnTo>
                      <a:pt x="25" y="327"/>
                    </a:lnTo>
                    <a:lnTo>
                      <a:pt x="36" y="345"/>
                    </a:lnTo>
                    <a:lnTo>
                      <a:pt x="43" y="363"/>
                    </a:lnTo>
                    <a:lnTo>
                      <a:pt x="51" y="379"/>
                    </a:lnTo>
                    <a:lnTo>
                      <a:pt x="59" y="397"/>
                    </a:lnTo>
                    <a:lnTo>
                      <a:pt x="64" y="407"/>
                    </a:lnTo>
                    <a:lnTo>
                      <a:pt x="69" y="420"/>
                    </a:lnTo>
                    <a:lnTo>
                      <a:pt x="74" y="433"/>
                    </a:lnTo>
                    <a:lnTo>
                      <a:pt x="82" y="448"/>
                    </a:lnTo>
                    <a:lnTo>
                      <a:pt x="105" y="484"/>
                    </a:lnTo>
                    <a:lnTo>
                      <a:pt x="134" y="513"/>
                    </a:lnTo>
                    <a:lnTo>
                      <a:pt x="170" y="536"/>
                    </a:lnTo>
                    <a:lnTo>
                      <a:pt x="209" y="554"/>
                    </a:lnTo>
                    <a:lnTo>
                      <a:pt x="253" y="567"/>
                    </a:lnTo>
                    <a:lnTo>
                      <a:pt x="302" y="575"/>
                    </a:lnTo>
                    <a:lnTo>
                      <a:pt x="353" y="580"/>
                    </a:lnTo>
                    <a:lnTo>
                      <a:pt x="408" y="582"/>
                    </a:lnTo>
                    <a:lnTo>
                      <a:pt x="467" y="582"/>
                    </a:lnTo>
                    <a:lnTo>
                      <a:pt x="527" y="580"/>
                    </a:lnTo>
                    <a:lnTo>
                      <a:pt x="586" y="577"/>
                    </a:lnTo>
                    <a:lnTo>
                      <a:pt x="648" y="572"/>
                    </a:lnTo>
                    <a:lnTo>
                      <a:pt x="710" y="567"/>
                    </a:lnTo>
                    <a:lnTo>
                      <a:pt x="772" y="564"/>
                    </a:lnTo>
                    <a:lnTo>
                      <a:pt x="834" y="562"/>
                    </a:lnTo>
                    <a:lnTo>
                      <a:pt x="893" y="559"/>
                    </a:lnTo>
                    <a:lnTo>
                      <a:pt x="917" y="559"/>
                    </a:lnTo>
                    <a:lnTo>
                      <a:pt x="937" y="559"/>
                    </a:lnTo>
                    <a:lnTo>
                      <a:pt x="955" y="557"/>
                    </a:lnTo>
                    <a:lnTo>
                      <a:pt x="971" y="549"/>
                    </a:lnTo>
                    <a:lnTo>
                      <a:pt x="976" y="544"/>
                    </a:lnTo>
                    <a:lnTo>
                      <a:pt x="984" y="536"/>
                    </a:lnTo>
                    <a:lnTo>
                      <a:pt x="989" y="528"/>
                    </a:lnTo>
                    <a:lnTo>
                      <a:pt x="994" y="515"/>
                    </a:lnTo>
                    <a:lnTo>
                      <a:pt x="1002" y="505"/>
                    </a:lnTo>
                    <a:lnTo>
                      <a:pt x="1007" y="490"/>
                    </a:lnTo>
                    <a:lnTo>
                      <a:pt x="1012" y="472"/>
                    </a:lnTo>
                    <a:lnTo>
                      <a:pt x="1020" y="453"/>
                    </a:lnTo>
                    <a:lnTo>
                      <a:pt x="1023" y="448"/>
                    </a:lnTo>
                    <a:lnTo>
                      <a:pt x="1025" y="441"/>
                    </a:lnTo>
                    <a:lnTo>
                      <a:pt x="1028" y="430"/>
                    </a:lnTo>
                    <a:lnTo>
                      <a:pt x="1030" y="417"/>
                    </a:lnTo>
                    <a:lnTo>
                      <a:pt x="1041" y="389"/>
                    </a:lnTo>
                    <a:lnTo>
                      <a:pt x="1048" y="356"/>
                    </a:lnTo>
                    <a:lnTo>
                      <a:pt x="1056" y="325"/>
                    </a:lnTo>
                    <a:lnTo>
                      <a:pt x="1061" y="294"/>
                    </a:lnTo>
                    <a:lnTo>
                      <a:pt x="1061" y="281"/>
                    </a:lnTo>
                    <a:lnTo>
                      <a:pt x="1061" y="270"/>
                    </a:lnTo>
                    <a:lnTo>
                      <a:pt x="1059" y="263"/>
                    </a:lnTo>
                    <a:lnTo>
                      <a:pt x="1056" y="255"/>
                    </a:lnTo>
                    <a:lnTo>
                      <a:pt x="1020" y="219"/>
                    </a:lnTo>
                    <a:lnTo>
                      <a:pt x="984" y="188"/>
                    </a:lnTo>
                    <a:lnTo>
                      <a:pt x="968" y="175"/>
                    </a:lnTo>
                    <a:lnTo>
                      <a:pt x="953" y="162"/>
                    </a:lnTo>
                    <a:lnTo>
                      <a:pt x="935" y="154"/>
                    </a:lnTo>
                    <a:lnTo>
                      <a:pt x="919" y="147"/>
                    </a:lnTo>
                    <a:lnTo>
                      <a:pt x="901" y="142"/>
                    </a:lnTo>
                    <a:lnTo>
                      <a:pt x="881" y="136"/>
                    </a:lnTo>
                    <a:lnTo>
                      <a:pt x="862" y="136"/>
                    </a:lnTo>
                    <a:lnTo>
                      <a:pt x="839" y="136"/>
                    </a:lnTo>
                    <a:lnTo>
                      <a:pt x="816" y="142"/>
                    </a:lnTo>
                    <a:lnTo>
                      <a:pt x="790" y="149"/>
                    </a:lnTo>
                    <a:lnTo>
                      <a:pt x="762" y="157"/>
                    </a:lnTo>
                    <a:lnTo>
                      <a:pt x="731" y="170"/>
                    </a:lnTo>
                    <a:lnTo>
                      <a:pt x="726" y="172"/>
                    </a:lnTo>
                    <a:lnTo>
                      <a:pt x="713" y="180"/>
                    </a:lnTo>
                    <a:lnTo>
                      <a:pt x="697" y="191"/>
                    </a:lnTo>
                    <a:lnTo>
                      <a:pt x="679" y="201"/>
                    </a:lnTo>
                    <a:lnTo>
                      <a:pt x="658" y="214"/>
                    </a:lnTo>
                    <a:lnTo>
                      <a:pt x="635" y="227"/>
                    </a:lnTo>
                    <a:lnTo>
                      <a:pt x="609" y="237"/>
                    </a:lnTo>
                    <a:lnTo>
                      <a:pt x="586" y="247"/>
                    </a:lnTo>
                    <a:lnTo>
                      <a:pt x="563" y="258"/>
                    </a:lnTo>
                    <a:lnTo>
                      <a:pt x="539" y="263"/>
                    </a:lnTo>
                    <a:lnTo>
                      <a:pt x="519" y="265"/>
                    </a:lnTo>
                    <a:lnTo>
                      <a:pt x="501" y="265"/>
                    </a:lnTo>
                    <a:lnTo>
                      <a:pt x="485" y="258"/>
                    </a:lnTo>
                    <a:lnTo>
                      <a:pt x="475" y="245"/>
                    </a:lnTo>
                    <a:lnTo>
                      <a:pt x="472" y="237"/>
                    </a:lnTo>
                    <a:lnTo>
                      <a:pt x="470" y="227"/>
                    </a:lnTo>
                    <a:lnTo>
                      <a:pt x="467" y="216"/>
                    </a:lnTo>
                    <a:lnTo>
                      <a:pt x="467" y="201"/>
                    </a:lnTo>
                    <a:lnTo>
                      <a:pt x="470" y="185"/>
                    </a:lnTo>
                    <a:lnTo>
                      <a:pt x="467" y="172"/>
                    </a:lnTo>
                    <a:lnTo>
                      <a:pt x="465" y="160"/>
                    </a:lnTo>
                    <a:lnTo>
                      <a:pt x="462" y="149"/>
                    </a:lnTo>
                    <a:lnTo>
                      <a:pt x="449" y="134"/>
                    </a:lnTo>
                    <a:lnTo>
                      <a:pt x="434" y="121"/>
                    </a:lnTo>
                    <a:lnTo>
                      <a:pt x="413" y="116"/>
                    </a:lnTo>
                    <a:lnTo>
                      <a:pt x="392" y="111"/>
                    </a:lnTo>
                    <a:lnTo>
                      <a:pt x="369" y="108"/>
                    </a:lnTo>
                    <a:lnTo>
                      <a:pt x="348" y="105"/>
                    </a:lnTo>
                    <a:lnTo>
                      <a:pt x="325" y="105"/>
                    </a:lnTo>
                    <a:lnTo>
                      <a:pt x="304" y="103"/>
                    </a:lnTo>
                    <a:lnTo>
                      <a:pt x="286" y="98"/>
                    </a:lnTo>
                    <a:lnTo>
                      <a:pt x="273" y="87"/>
                    </a:lnTo>
                    <a:lnTo>
                      <a:pt x="263" y="74"/>
                    </a:lnTo>
                    <a:lnTo>
                      <a:pt x="258" y="56"/>
                    </a:lnTo>
                    <a:lnTo>
                      <a:pt x="260" y="46"/>
                    </a:lnTo>
                    <a:lnTo>
                      <a:pt x="260" y="33"/>
                    </a:lnTo>
                    <a:lnTo>
                      <a:pt x="266" y="18"/>
                    </a:lnTo>
                    <a:lnTo>
                      <a:pt x="271" y="0"/>
                    </a:lnTo>
                    <a:lnTo>
                      <a:pt x="248" y="5"/>
                    </a:lnTo>
                    <a:close/>
                  </a:path>
                </a:pathLst>
              </a:custGeom>
              <a:solidFill>
                <a:srgbClr val="FF9966"/>
              </a:solidFill>
              <a:ln w="9525">
                <a:noFill/>
                <a:round/>
                <a:headEnd/>
                <a:tailEnd/>
              </a:ln>
            </p:spPr>
            <p:txBody>
              <a:bodyPr/>
              <a:lstStyle/>
              <a:p>
                <a:endParaRPr lang="en-US"/>
              </a:p>
            </p:txBody>
          </p:sp>
          <p:sp>
            <p:nvSpPr>
              <p:cNvPr id="17520" name="Freeform 25"/>
              <p:cNvSpPr>
                <a:spLocks/>
              </p:cNvSpPr>
              <p:nvPr/>
            </p:nvSpPr>
            <p:spPr bwMode="auto">
              <a:xfrm>
                <a:off x="3665" y="2960"/>
                <a:ext cx="1062" cy="583"/>
              </a:xfrm>
              <a:custGeom>
                <a:avLst/>
                <a:gdLst>
                  <a:gd name="T0" fmla="*/ 209 w 1062"/>
                  <a:gd name="T1" fmla="*/ 31 h 583"/>
                  <a:gd name="T2" fmla="*/ 168 w 1062"/>
                  <a:gd name="T3" fmla="*/ 54 h 583"/>
                  <a:gd name="T4" fmla="*/ 113 w 1062"/>
                  <a:gd name="T5" fmla="*/ 88 h 583"/>
                  <a:gd name="T6" fmla="*/ 85 w 1062"/>
                  <a:gd name="T7" fmla="*/ 98 h 583"/>
                  <a:gd name="T8" fmla="*/ 72 w 1062"/>
                  <a:gd name="T9" fmla="*/ 113 h 583"/>
                  <a:gd name="T10" fmla="*/ 90 w 1062"/>
                  <a:gd name="T11" fmla="*/ 131 h 583"/>
                  <a:gd name="T12" fmla="*/ 121 w 1062"/>
                  <a:gd name="T13" fmla="*/ 152 h 583"/>
                  <a:gd name="T14" fmla="*/ 142 w 1062"/>
                  <a:gd name="T15" fmla="*/ 183 h 583"/>
                  <a:gd name="T16" fmla="*/ 129 w 1062"/>
                  <a:gd name="T17" fmla="*/ 227 h 583"/>
                  <a:gd name="T18" fmla="*/ 98 w 1062"/>
                  <a:gd name="T19" fmla="*/ 245 h 583"/>
                  <a:gd name="T20" fmla="*/ 38 w 1062"/>
                  <a:gd name="T21" fmla="*/ 245 h 583"/>
                  <a:gd name="T22" fmla="*/ 10 w 1062"/>
                  <a:gd name="T23" fmla="*/ 242 h 583"/>
                  <a:gd name="T24" fmla="*/ 0 w 1062"/>
                  <a:gd name="T25" fmla="*/ 255 h 583"/>
                  <a:gd name="T26" fmla="*/ 10 w 1062"/>
                  <a:gd name="T27" fmla="*/ 291 h 583"/>
                  <a:gd name="T28" fmla="*/ 26 w 1062"/>
                  <a:gd name="T29" fmla="*/ 327 h 583"/>
                  <a:gd name="T30" fmla="*/ 51 w 1062"/>
                  <a:gd name="T31" fmla="*/ 379 h 583"/>
                  <a:gd name="T32" fmla="*/ 69 w 1062"/>
                  <a:gd name="T33" fmla="*/ 420 h 583"/>
                  <a:gd name="T34" fmla="*/ 106 w 1062"/>
                  <a:gd name="T35" fmla="*/ 485 h 583"/>
                  <a:gd name="T36" fmla="*/ 209 w 1062"/>
                  <a:gd name="T37" fmla="*/ 554 h 583"/>
                  <a:gd name="T38" fmla="*/ 354 w 1062"/>
                  <a:gd name="T39" fmla="*/ 580 h 583"/>
                  <a:gd name="T40" fmla="*/ 527 w 1062"/>
                  <a:gd name="T41" fmla="*/ 580 h 583"/>
                  <a:gd name="T42" fmla="*/ 710 w 1062"/>
                  <a:gd name="T43" fmla="*/ 567 h 583"/>
                  <a:gd name="T44" fmla="*/ 894 w 1062"/>
                  <a:gd name="T45" fmla="*/ 559 h 583"/>
                  <a:gd name="T46" fmla="*/ 956 w 1062"/>
                  <a:gd name="T47" fmla="*/ 557 h 583"/>
                  <a:gd name="T48" fmla="*/ 984 w 1062"/>
                  <a:gd name="T49" fmla="*/ 536 h 583"/>
                  <a:gd name="T50" fmla="*/ 1002 w 1062"/>
                  <a:gd name="T51" fmla="*/ 505 h 583"/>
                  <a:gd name="T52" fmla="*/ 1020 w 1062"/>
                  <a:gd name="T53" fmla="*/ 454 h 583"/>
                  <a:gd name="T54" fmla="*/ 1028 w 1062"/>
                  <a:gd name="T55" fmla="*/ 430 h 583"/>
                  <a:gd name="T56" fmla="*/ 1049 w 1062"/>
                  <a:gd name="T57" fmla="*/ 356 h 583"/>
                  <a:gd name="T58" fmla="*/ 1062 w 1062"/>
                  <a:gd name="T59" fmla="*/ 281 h 583"/>
                  <a:gd name="T60" fmla="*/ 1056 w 1062"/>
                  <a:gd name="T61" fmla="*/ 255 h 583"/>
                  <a:gd name="T62" fmla="*/ 969 w 1062"/>
                  <a:gd name="T63" fmla="*/ 175 h 583"/>
                  <a:gd name="T64" fmla="*/ 919 w 1062"/>
                  <a:gd name="T65" fmla="*/ 147 h 583"/>
                  <a:gd name="T66" fmla="*/ 863 w 1062"/>
                  <a:gd name="T67" fmla="*/ 137 h 583"/>
                  <a:gd name="T68" fmla="*/ 790 w 1062"/>
                  <a:gd name="T69" fmla="*/ 149 h 583"/>
                  <a:gd name="T70" fmla="*/ 726 w 1062"/>
                  <a:gd name="T71" fmla="*/ 173 h 583"/>
                  <a:gd name="T72" fmla="*/ 679 w 1062"/>
                  <a:gd name="T73" fmla="*/ 201 h 583"/>
                  <a:gd name="T74" fmla="*/ 609 w 1062"/>
                  <a:gd name="T75" fmla="*/ 237 h 583"/>
                  <a:gd name="T76" fmla="*/ 540 w 1062"/>
                  <a:gd name="T77" fmla="*/ 263 h 583"/>
                  <a:gd name="T78" fmla="*/ 485 w 1062"/>
                  <a:gd name="T79" fmla="*/ 258 h 583"/>
                  <a:gd name="T80" fmla="*/ 470 w 1062"/>
                  <a:gd name="T81" fmla="*/ 227 h 583"/>
                  <a:gd name="T82" fmla="*/ 470 w 1062"/>
                  <a:gd name="T83" fmla="*/ 186 h 583"/>
                  <a:gd name="T84" fmla="*/ 462 w 1062"/>
                  <a:gd name="T85" fmla="*/ 149 h 583"/>
                  <a:gd name="T86" fmla="*/ 413 w 1062"/>
                  <a:gd name="T87" fmla="*/ 116 h 583"/>
                  <a:gd name="T88" fmla="*/ 348 w 1062"/>
                  <a:gd name="T89" fmla="*/ 106 h 583"/>
                  <a:gd name="T90" fmla="*/ 286 w 1062"/>
                  <a:gd name="T91" fmla="*/ 98 h 583"/>
                  <a:gd name="T92" fmla="*/ 258 w 1062"/>
                  <a:gd name="T93" fmla="*/ 57 h 583"/>
                  <a:gd name="T94" fmla="*/ 266 w 1062"/>
                  <a:gd name="T95" fmla="*/ 18 h 5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62"/>
                  <a:gd name="T145" fmla="*/ 0 h 583"/>
                  <a:gd name="T146" fmla="*/ 1062 w 1062"/>
                  <a:gd name="T147" fmla="*/ 583 h 5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62" h="583">
                    <a:moveTo>
                      <a:pt x="248" y="5"/>
                    </a:moveTo>
                    <a:lnTo>
                      <a:pt x="224" y="18"/>
                    </a:lnTo>
                    <a:lnTo>
                      <a:pt x="209" y="31"/>
                    </a:lnTo>
                    <a:lnTo>
                      <a:pt x="193" y="39"/>
                    </a:lnTo>
                    <a:lnTo>
                      <a:pt x="181" y="46"/>
                    </a:lnTo>
                    <a:lnTo>
                      <a:pt x="168" y="54"/>
                    </a:lnTo>
                    <a:lnTo>
                      <a:pt x="152" y="64"/>
                    </a:lnTo>
                    <a:lnTo>
                      <a:pt x="137" y="75"/>
                    </a:lnTo>
                    <a:lnTo>
                      <a:pt x="113" y="88"/>
                    </a:lnTo>
                    <a:lnTo>
                      <a:pt x="103" y="90"/>
                    </a:lnTo>
                    <a:lnTo>
                      <a:pt x="93" y="95"/>
                    </a:lnTo>
                    <a:lnTo>
                      <a:pt x="85" y="98"/>
                    </a:lnTo>
                    <a:lnTo>
                      <a:pt x="80" y="100"/>
                    </a:lnTo>
                    <a:lnTo>
                      <a:pt x="75" y="108"/>
                    </a:lnTo>
                    <a:lnTo>
                      <a:pt x="72" y="113"/>
                    </a:lnTo>
                    <a:lnTo>
                      <a:pt x="75" y="118"/>
                    </a:lnTo>
                    <a:lnTo>
                      <a:pt x="82" y="124"/>
                    </a:lnTo>
                    <a:lnTo>
                      <a:pt x="90" y="131"/>
                    </a:lnTo>
                    <a:lnTo>
                      <a:pt x="100" y="137"/>
                    </a:lnTo>
                    <a:lnTo>
                      <a:pt x="111" y="144"/>
                    </a:lnTo>
                    <a:lnTo>
                      <a:pt x="121" y="152"/>
                    </a:lnTo>
                    <a:lnTo>
                      <a:pt x="131" y="162"/>
                    </a:lnTo>
                    <a:lnTo>
                      <a:pt x="139" y="170"/>
                    </a:lnTo>
                    <a:lnTo>
                      <a:pt x="142" y="183"/>
                    </a:lnTo>
                    <a:lnTo>
                      <a:pt x="142" y="196"/>
                    </a:lnTo>
                    <a:lnTo>
                      <a:pt x="139" y="209"/>
                    </a:lnTo>
                    <a:lnTo>
                      <a:pt x="129" y="227"/>
                    </a:lnTo>
                    <a:lnTo>
                      <a:pt x="119" y="234"/>
                    </a:lnTo>
                    <a:lnTo>
                      <a:pt x="108" y="242"/>
                    </a:lnTo>
                    <a:lnTo>
                      <a:pt x="98" y="245"/>
                    </a:lnTo>
                    <a:lnTo>
                      <a:pt x="85" y="247"/>
                    </a:lnTo>
                    <a:lnTo>
                      <a:pt x="62" y="247"/>
                    </a:lnTo>
                    <a:lnTo>
                      <a:pt x="38" y="245"/>
                    </a:lnTo>
                    <a:lnTo>
                      <a:pt x="28" y="242"/>
                    </a:lnTo>
                    <a:lnTo>
                      <a:pt x="18" y="242"/>
                    </a:lnTo>
                    <a:lnTo>
                      <a:pt x="10" y="242"/>
                    </a:lnTo>
                    <a:lnTo>
                      <a:pt x="5" y="245"/>
                    </a:lnTo>
                    <a:lnTo>
                      <a:pt x="0" y="247"/>
                    </a:lnTo>
                    <a:lnTo>
                      <a:pt x="0" y="255"/>
                    </a:lnTo>
                    <a:lnTo>
                      <a:pt x="0" y="263"/>
                    </a:lnTo>
                    <a:lnTo>
                      <a:pt x="2" y="276"/>
                    </a:lnTo>
                    <a:lnTo>
                      <a:pt x="10" y="291"/>
                    </a:lnTo>
                    <a:lnTo>
                      <a:pt x="15" y="304"/>
                    </a:lnTo>
                    <a:lnTo>
                      <a:pt x="20" y="317"/>
                    </a:lnTo>
                    <a:lnTo>
                      <a:pt x="26" y="327"/>
                    </a:lnTo>
                    <a:lnTo>
                      <a:pt x="36" y="345"/>
                    </a:lnTo>
                    <a:lnTo>
                      <a:pt x="44" y="363"/>
                    </a:lnTo>
                    <a:lnTo>
                      <a:pt x="51" y="379"/>
                    </a:lnTo>
                    <a:lnTo>
                      <a:pt x="59" y="397"/>
                    </a:lnTo>
                    <a:lnTo>
                      <a:pt x="64" y="407"/>
                    </a:lnTo>
                    <a:lnTo>
                      <a:pt x="69" y="420"/>
                    </a:lnTo>
                    <a:lnTo>
                      <a:pt x="75" y="433"/>
                    </a:lnTo>
                    <a:lnTo>
                      <a:pt x="82" y="448"/>
                    </a:lnTo>
                    <a:lnTo>
                      <a:pt x="106" y="485"/>
                    </a:lnTo>
                    <a:lnTo>
                      <a:pt x="134" y="513"/>
                    </a:lnTo>
                    <a:lnTo>
                      <a:pt x="170" y="536"/>
                    </a:lnTo>
                    <a:lnTo>
                      <a:pt x="209" y="554"/>
                    </a:lnTo>
                    <a:lnTo>
                      <a:pt x="253" y="567"/>
                    </a:lnTo>
                    <a:lnTo>
                      <a:pt x="302" y="575"/>
                    </a:lnTo>
                    <a:lnTo>
                      <a:pt x="354" y="580"/>
                    </a:lnTo>
                    <a:lnTo>
                      <a:pt x="408" y="583"/>
                    </a:lnTo>
                    <a:lnTo>
                      <a:pt x="467" y="583"/>
                    </a:lnTo>
                    <a:lnTo>
                      <a:pt x="527" y="580"/>
                    </a:lnTo>
                    <a:lnTo>
                      <a:pt x="586" y="577"/>
                    </a:lnTo>
                    <a:lnTo>
                      <a:pt x="648" y="572"/>
                    </a:lnTo>
                    <a:lnTo>
                      <a:pt x="710" y="567"/>
                    </a:lnTo>
                    <a:lnTo>
                      <a:pt x="772" y="564"/>
                    </a:lnTo>
                    <a:lnTo>
                      <a:pt x="834" y="562"/>
                    </a:lnTo>
                    <a:lnTo>
                      <a:pt x="894" y="559"/>
                    </a:lnTo>
                    <a:lnTo>
                      <a:pt x="917" y="559"/>
                    </a:lnTo>
                    <a:lnTo>
                      <a:pt x="938" y="559"/>
                    </a:lnTo>
                    <a:lnTo>
                      <a:pt x="956" y="557"/>
                    </a:lnTo>
                    <a:lnTo>
                      <a:pt x="971" y="549"/>
                    </a:lnTo>
                    <a:lnTo>
                      <a:pt x="976" y="544"/>
                    </a:lnTo>
                    <a:lnTo>
                      <a:pt x="984" y="536"/>
                    </a:lnTo>
                    <a:lnTo>
                      <a:pt x="989" y="528"/>
                    </a:lnTo>
                    <a:lnTo>
                      <a:pt x="994" y="516"/>
                    </a:lnTo>
                    <a:lnTo>
                      <a:pt x="1002" y="505"/>
                    </a:lnTo>
                    <a:lnTo>
                      <a:pt x="1007" y="490"/>
                    </a:lnTo>
                    <a:lnTo>
                      <a:pt x="1012" y="472"/>
                    </a:lnTo>
                    <a:lnTo>
                      <a:pt x="1020" y="454"/>
                    </a:lnTo>
                    <a:lnTo>
                      <a:pt x="1023" y="448"/>
                    </a:lnTo>
                    <a:lnTo>
                      <a:pt x="1025" y="441"/>
                    </a:lnTo>
                    <a:lnTo>
                      <a:pt x="1028" y="430"/>
                    </a:lnTo>
                    <a:lnTo>
                      <a:pt x="1031" y="418"/>
                    </a:lnTo>
                    <a:lnTo>
                      <a:pt x="1041" y="389"/>
                    </a:lnTo>
                    <a:lnTo>
                      <a:pt x="1049" y="356"/>
                    </a:lnTo>
                    <a:lnTo>
                      <a:pt x="1056" y="325"/>
                    </a:lnTo>
                    <a:lnTo>
                      <a:pt x="1062" y="294"/>
                    </a:lnTo>
                    <a:lnTo>
                      <a:pt x="1062" y="281"/>
                    </a:lnTo>
                    <a:lnTo>
                      <a:pt x="1062" y="271"/>
                    </a:lnTo>
                    <a:lnTo>
                      <a:pt x="1059" y="263"/>
                    </a:lnTo>
                    <a:lnTo>
                      <a:pt x="1056" y="255"/>
                    </a:lnTo>
                    <a:lnTo>
                      <a:pt x="1020" y="219"/>
                    </a:lnTo>
                    <a:lnTo>
                      <a:pt x="984" y="188"/>
                    </a:lnTo>
                    <a:lnTo>
                      <a:pt x="969" y="175"/>
                    </a:lnTo>
                    <a:lnTo>
                      <a:pt x="953" y="162"/>
                    </a:lnTo>
                    <a:lnTo>
                      <a:pt x="935" y="155"/>
                    </a:lnTo>
                    <a:lnTo>
                      <a:pt x="919" y="147"/>
                    </a:lnTo>
                    <a:lnTo>
                      <a:pt x="901" y="142"/>
                    </a:lnTo>
                    <a:lnTo>
                      <a:pt x="881" y="137"/>
                    </a:lnTo>
                    <a:lnTo>
                      <a:pt x="863" y="137"/>
                    </a:lnTo>
                    <a:lnTo>
                      <a:pt x="839" y="137"/>
                    </a:lnTo>
                    <a:lnTo>
                      <a:pt x="816" y="142"/>
                    </a:lnTo>
                    <a:lnTo>
                      <a:pt x="790" y="149"/>
                    </a:lnTo>
                    <a:lnTo>
                      <a:pt x="762" y="157"/>
                    </a:lnTo>
                    <a:lnTo>
                      <a:pt x="731" y="170"/>
                    </a:lnTo>
                    <a:lnTo>
                      <a:pt x="726" y="173"/>
                    </a:lnTo>
                    <a:lnTo>
                      <a:pt x="713" y="180"/>
                    </a:lnTo>
                    <a:lnTo>
                      <a:pt x="697" y="191"/>
                    </a:lnTo>
                    <a:lnTo>
                      <a:pt x="679" y="201"/>
                    </a:lnTo>
                    <a:lnTo>
                      <a:pt x="659" y="214"/>
                    </a:lnTo>
                    <a:lnTo>
                      <a:pt x="635" y="227"/>
                    </a:lnTo>
                    <a:lnTo>
                      <a:pt x="609" y="237"/>
                    </a:lnTo>
                    <a:lnTo>
                      <a:pt x="586" y="247"/>
                    </a:lnTo>
                    <a:lnTo>
                      <a:pt x="563" y="258"/>
                    </a:lnTo>
                    <a:lnTo>
                      <a:pt x="540" y="263"/>
                    </a:lnTo>
                    <a:lnTo>
                      <a:pt x="519" y="265"/>
                    </a:lnTo>
                    <a:lnTo>
                      <a:pt x="501" y="265"/>
                    </a:lnTo>
                    <a:lnTo>
                      <a:pt x="485" y="258"/>
                    </a:lnTo>
                    <a:lnTo>
                      <a:pt x="475" y="245"/>
                    </a:lnTo>
                    <a:lnTo>
                      <a:pt x="472" y="237"/>
                    </a:lnTo>
                    <a:lnTo>
                      <a:pt x="470" y="227"/>
                    </a:lnTo>
                    <a:lnTo>
                      <a:pt x="467" y="216"/>
                    </a:lnTo>
                    <a:lnTo>
                      <a:pt x="467" y="201"/>
                    </a:lnTo>
                    <a:lnTo>
                      <a:pt x="470" y="186"/>
                    </a:lnTo>
                    <a:lnTo>
                      <a:pt x="467" y="173"/>
                    </a:lnTo>
                    <a:lnTo>
                      <a:pt x="465" y="160"/>
                    </a:lnTo>
                    <a:lnTo>
                      <a:pt x="462" y="149"/>
                    </a:lnTo>
                    <a:lnTo>
                      <a:pt x="449" y="134"/>
                    </a:lnTo>
                    <a:lnTo>
                      <a:pt x="434" y="121"/>
                    </a:lnTo>
                    <a:lnTo>
                      <a:pt x="413" y="116"/>
                    </a:lnTo>
                    <a:lnTo>
                      <a:pt x="392" y="111"/>
                    </a:lnTo>
                    <a:lnTo>
                      <a:pt x="369" y="108"/>
                    </a:lnTo>
                    <a:lnTo>
                      <a:pt x="348" y="106"/>
                    </a:lnTo>
                    <a:lnTo>
                      <a:pt x="325" y="106"/>
                    </a:lnTo>
                    <a:lnTo>
                      <a:pt x="305" y="103"/>
                    </a:lnTo>
                    <a:lnTo>
                      <a:pt x="286" y="98"/>
                    </a:lnTo>
                    <a:lnTo>
                      <a:pt x="274" y="88"/>
                    </a:lnTo>
                    <a:lnTo>
                      <a:pt x="263" y="75"/>
                    </a:lnTo>
                    <a:lnTo>
                      <a:pt x="258" y="57"/>
                    </a:lnTo>
                    <a:lnTo>
                      <a:pt x="261" y="46"/>
                    </a:lnTo>
                    <a:lnTo>
                      <a:pt x="261" y="33"/>
                    </a:lnTo>
                    <a:lnTo>
                      <a:pt x="266" y="18"/>
                    </a:lnTo>
                    <a:lnTo>
                      <a:pt x="271" y="0"/>
                    </a:lnTo>
                  </a:path>
                </a:pathLst>
              </a:custGeom>
              <a:noFill/>
              <a:ln w="15875">
                <a:solidFill>
                  <a:srgbClr val="FF9966"/>
                </a:solidFill>
                <a:prstDash val="solid"/>
                <a:round/>
                <a:headEnd/>
                <a:tailEnd/>
              </a:ln>
            </p:spPr>
            <p:txBody>
              <a:bodyPr/>
              <a:lstStyle/>
              <a:p>
                <a:endParaRPr lang="en-US"/>
              </a:p>
            </p:txBody>
          </p:sp>
          <p:sp>
            <p:nvSpPr>
              <p:cNvPr id="17521" name="Freeform 26"/>
              <p:cNvSpPr>
                <a:spLocks/>
              </p:cNvSpPr>
              <p:nvPr/>
            </p:nvSpPr>
            <p:spPr bwMode="auto">
              <a:xfrm>
                <a:off x="4094" y="2888"/>
                <a:ext cx="1147" cy="340"/>
              </a:xfrm>
              <a:custGeom>
                <a:avLst/>
                <a:gdLst>
                  <a:gd name="T0" fmla="*/ 10 w 1147"/>
                  <a:gd name="T1" fmla="*/ 216 h 340"/>
                  <a:gd name="T2" fmla="*/ 31 w 1147"/>
                  <a:gd name="T3" fmla="*/ 247 h 340"/>
                  <a:gd name="T4" fmla="*/ 41 w 1147"/>
                  <a:gd name="T5" fmla="*/ 288 h 340"/>
                  <a:gd name="T6" fmla="*/ 62 w 1147"/>
                  <a:gd name="T7" fmla="*/ 330 h 340"/>
                  <a:gd name="T8" fmla="*/ 93 w 1147"/>
                  <a:gd name="T9" fmla="*/ 330 h 340"/>
                  <a:gd name="T10" fmla="*/ 134 w 1147"/>
                  <a:gd name="T11" fmla="*/ 309 h 340"/>
                  <a:gd name="T12" fmla="*/ 175 w 1147"/>
                  <a:gd name="T13" fmla="*/ 299 h 340"/>
                  <a:gd name="T14" fmla="*/ 206 w 1147"/>
                  <a:gd name="T15" fmla="*/ 278 h 340"/>
                  <a:gd name="T16" fmla="*/ 248 w 1147"/>
                  <a:gd name="T17" fmla="*/ 268 h 340"/>
                  <a:gd name="T18" fmla="*/ 289 w 1147"/>
                  <a:gd name="T19" fmla="*/ 237 h 340"/>
                  <a:gd name="T20" fmla="*/ 310 w 1147"/>
                  <a:gd name="T21" fmla="*/ 227 h 340"/>
                  <a:gd name="T22" fmla="*/ 351 w 1147"/>
                  <a:gd name="T23" fmla="*/ 206 h 340"/>
                  <a:gd name="T24" fmla="*/ 382 w 1147"/>
                  <a:gd name="T25" fmla="*/ 185 h 340"/>
                  <a:gd name="T26" fmla="*/ 423 w 1147"/>
                  <a:gd name="T27" fmla="*/ 196 h 340"/>
                  <a:gd name="T28" fmla="*/ 465 w 1147"/>
                  <a:gd name="T29" fmla="*/ 185 h 340"/>
                  <a:gd name="T30" fmla="*/ 506 w 1147"/>
                  <a:gd name="T31" fmla="*/ 196 h 340"/>
                  <a:gd name="T32" fmla="*/ 547 w 1147"/>
                  <a:gd name="T33" fmla="*/ 185 h 340"/>
                  <a:gd name="T34" fmla="*/ 599 w 1147"/>
                  <a:gd name="T35" fmla="*/ 185 h 340"/>
                  <a:gd name="T36" fmla="*/ 661 w 1147"/>
                  <a:gd name="T37" fmla="*/ 185 h 340"/>
                  <a:gd name="T38" fmla="*/ 723 w 1147"/>
                  <a:gd name="T39" fmla="*/ 185 h 340"/>
                  <a:gd name="T40" fmla="*/ 775 w 1147"/>
                  <a:gd name="T41" fmla="*/ 185 h 340"/>
                  <a:gd name="T42" fmla="*/ 826 w 1147"/>
                  <a:gd name="T43" fmla="*/ 196 h 340"/>
                  <a:gd name="T44" fmla="*/ 878 w 1147"/>
                  <a:gd name="T45" fmla="*/ 196 h 340"/>
                  <a:gd name="T46" fmla="*/ 930 w 1147"/>
                  <a:gd name="T47" fmla="*/ 196 h 340"/>
                  <a:gd name="T48" fmla="*/ 981 w 1147"/>
                  <a:gd name="T49" fmla="*/ 196 h 340"/>
                  <a:gd name="T50" fmla="*/ 1023 w 1147"/>
                  <a:gd name="T51" fmla="*/ 206 h 340"/>
                  <a:gd name="T52" fmla="*/ 1074 w 1147"/>
                  <a:gd name="T53" fmla="*/ 206 h 340"/>
                  <a:gd name="T54" fmla="*/ 1116 w 1147"/>
                  <a:gd name="T55" fmla="*/ 216 h 340"/>
                  <a:gd name="T56" fmla="*/ 1126 w 1147"/>
                  <a:gd name="T57" fmla="*/ 206 h 340"/>
                  <a:gd name="T58" fmla="*/ 1085 w 1147"/>
                  <a:gd name="T59" fmla="*/ 196 h 340"/>
                  <a:gd name="T60" fmla="*/ 1054 w 1147"/>
                  <a:gd name="T61" fmla="*/ 175 h 340"/>
                  <a:gd name="T62" fmla="*/ 1002 w 1147"/>
                  <a:gd name="T63" fmla="*/ 154 h 340"/>
                  <a:gd name="T64" fmla="*/ 961 w 1147"/>
                  <a:gd name="T65" fmla="*/ 144 h 340"/>
                  <a:gd name="T66" fmla="*/ 919 w 1147"/>
                  <a:gd name="T67" fmla="*/ 134 h 340"/>
                  <a:gd name="T68" fmla="*/ 878 w 1147"/>
                  <a:gd name="T69" fmla="*/ 113 h 340"/>
                  <a:gd name="T70" fmla="*/ 826 w 1147"/>
                  <a:gd name="T71" fmla="*/ 103 h 340"/>
                  <a:gd name="T72" fmla="*/ 795 w 1147"/>
                  <a:gd name="T73" fmla="*/ 82 h 340"/>
                  <a:gd name="T74" fmla="*/ 754 w 1147"/>
                  <a:gd name="T75" fmla="*/ 72 h 340"/>
                  <a:gd name="T76" fmla="*/ 702 w 1147"/>
                  <a:gd name="T77" fmla="*/ 51 h 340"/>
                  <a:gd name="T78" fmla="*/ 661 w 1147"/>
                  <a:gd name="T79" fmla="*/ 31 h 340"/>
                  <a:gd name="T80" fmla="*/ 620 w 1147"/>
                  <a:gd name="T81" fmla="*/ 20 h 340"/>
                  <a:gd name="T82" fmla="*/ 589 w 1147"/>
                  <a:gd name="T83" fmla="*/ 0 h 340"/>
                  <a:gd name="T84" fmla="*/ 547 w 1147"/>
                  <a:gd name="T85" fmla="*/ 10 h 340"/>
                  <a:gd name="T86" fmla="*/ 496 w 1147"/>
                  <a:gd name="T87" fmla="*/ 10 h 340"/>
                  <a:gd name="T88" fmla="*/ 454 w 1147"/>
                  <a:gd name="T89" fmla="*/ 20 h 340"/>
                  <a:gd name="T90" fmla="*/ 423 w 1147"/>
                  <a:gd name="T91" fmla="*/ 41 h 340"/>
                  <a:gd name="T92" fmla="*/ 382 w 1147"/>
                  <a:gd name="T93" fmla="*/ 51 h 340"/>
                  <a:gd name="T94" fmla="*/ 341 w 1147"/>
                  <a:gd name="T95" fmla="*/ 62 h 340"/>
                  <a:gd name="T96" fmla="*/ 289 w 1147"/>
                  <a:gd name="T97" fmla="*/ 62 h 340"/>
                  <a:gd name="T98" fmla="*/ 248 w 1147"/>
                  <a:gd name="T99" fmla="*/ 72 h 340"/>
                  <a:gd name="T100" fmla="*/ 206 w 1147"/>
                  <a:gd name="T101" fmla="*/ 82 h 340"/>
                  <a:gd name="T102" fmla="*/ 155 w 1147"/>
                  <a:gd name="T103" fmla="*/ 82 h 340"/>
                  <a:gd name="T104" fmla="*/ 103 w 1147"/>
                  <a:gd name="T105" fmla="*/ 82 h 340"/>
                  <a:gd name="T106" fmla="*/ 62 w 1147"/>
                  <a:gd name="T107" fmla="*/ 93 h 340"/>
                  <a:gd name="T108" fmla="*/ 20 w 1147"/>
                  <a:gd name="T109" fmla="*/ 103 h 340"/>
                  <a:gd name="T110" fmla="*/ 0 w 1147"/>
                  <a:gd name="T111" fmla="*/ 134 h 340"/>
                  <a:gd name="T112" fmla="*/ 10 w 1147"/>
                  <a:gd name="T113" fmla="*/ 175 h 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47"/>
                  <a:gd name="T172" fmla="*/ 0 h 340"/>
                  <a:gd name="T173" fmla="*/ 1147 w 1147"/>
                  <a:gd name="T174" fmla="*/ 340 h 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47" h="340">
                    <a:moveTo>
                      <a:pt x="10" y="185"/>
                    </a:moveTo>
                    <a:lnTo>
                      <a:pt x="0" y="196"/>
                    </a:lnTo>
                    <a:lnTo>
                      <a:pt x="10" y="196"/>
                    </a:lnTo>
                    <a:lnTo>
                      <a:pt x="10" y="206"/>
                    </a:lnTo>
                    <a:lnTo>
                      <a:pt x="10" y="216"/>
                    </a:lnTo>
                    <a:lnTo>
                      <a:pt x="20" y="216"/>
                    </a:lnTo>
                    <a:lnTo>
                      <a:pt x="20" y="227"/>
                    </a:lnTo>
                    <a:lnTo>
                      <a:pt x="31" y="227"/>
                    </a:lnTo>
                    <a:lnTo>
                      <a:pt x="31" y="237"/>
                    </a:lnTo>
                    <a:lnTo>
                      <a:pt x="31" y="247"/>
                    </a:lnTo>
                    <a:lnTo>
                      <a:pt x="31" y="258"/>
                    </a:lnTo>
                    <a:lnTo>
                      <a:pt x="31" y="268"/>
                    </a:lnTo>
                    <a:lnTo>
                      <a:pt x="31" y="278"/>
                    </a:lnTo>
                    <a:lnTo>
                      <a:pt x="41" y="278"/>
                    </a:lnTo>
                    <a:lnTo>
                      <a:pt x="41" y="288"/>
                    </a:lnTo>
                    <a:lnTo>
                      <a:pt x="41" y="299"/>
                    </a:lnTo>
                    <a:lnTo>
                      <a:pt x="41" y="309"/>
                    </a:lnTo>
                    <a:lnTo>
                      <a:pt x="51" y="309"/>
                    </a:lnTo>
                    <a:lnTo>
                      <a:pt x="51" y="319"/>
                    </a:lnTo>
                    <a:lnTo>
                      <a:pt x="62" y="330"/>
                    </a:lnTo>
                    <a:lnTo>
                      <a:pt x="62" y="340"/>
                    </a:lnTo>
                    <a:lnTo>
                      <a:pt x="72" y="340"/>
                    </a:lnTo>
                    <a:lnTo>
                      <a:pt x="72" y="330"/>
                    </a:lnTo>
                    <a:lnTo>
                      <a:pt x="82" y="330"/>
                    </a:lnTo>
                    <a:lnTo>
                      <a:pt x="93" y="330"/>
                    </a:lnTo>
                    <a:lnTo>
                      <a:pt x="103" y="319"/>
                    </a:lnTo>
                    <a:lnTo>
                      <a:pt x="113" y="319"/>
                    </a:lnTo>
                    <a:lnTo>
                      <a:pt x="124" y="319"/>
                    </a:lnTo>
                    <a:lnTo>
                      <a:pt x="134" y="319"/>
                    </a:lnTo>
                    <a:lnTo>
                      <a:pt x="134" y="309"/>
                    </a:lnTo>
                    <a:lnTo>
                      <a:pt x="144" y="309"/>
                    </a:lnTo>
                    <a:lnTo>
                      <a:pt x="155" y="309"/>
                    </a:lnTo>
                    <a:lnTo>
                      <a:pt x="155" y="299"/>
                    </a:lnTo>
                    <a:lnTo>
                      <a:pt x="165" y="299"/>
                    </a:lnTo>
                    <a:lnTo>
                      <a:pt x="175" y="299"/>
                    </a:lnTo>
                    <a:lnTo>
                      <a:pt x="186" y="299"/>
                    </a:lnTo>
                    <a:lnTo>
                      <a:pt x="186" y="288"/>
                    </a:lnTo>
                    <a:lnTo>
                      <a:pt x="196" y="288"/>
                    </a:lnTo>
                    <a:lnTo>
                      <a:pt x="206" y="288"/>
                    </a:lnTo>
                    <a:lnTo>
                      <a:pt x="206" y="278"/>
                    </a:lnTo>
                    <a:lnTo>
                      <a:pt x="217" y="278"/>
                    </a:lnTo>
                    <a:lnTo>
                      <a:pt x="227" y="278"/>
                    </a:lnTo>
                    <a:lnTo>
                      <a:pt x="227" y="268"/>
                    </a:lnTo>
                    <a:lnTo>
                      <a:pt x="237" y="268"/>
                    </a:lnTo>
                    <a:lnTo>
                      <a:pt x="248" y="268"/>
                    </a:lnTo>
                    <a:lnTo>
                      <a:pt x="258" y="258"/>
                    </a:lnTo>
                    <a:lnTo>
                      <a:pt x="268" y="258"/>
                    </a:lnTo>
                    <a:lnTo>
                      <a:pt x="279" y="247"/>
                    </a:lnTo>
                    <a:lnTo>
                      <a:pt x="289" y="247"/>
                    </a:lnTo>
                    <a:lnTo>
                      <a:pt x="289" y="237"/>
                    </a:lnTo>
                    <a:lnTo>
                      <a:pt x="299" y="237"/>
                    </a:lnTo>
                    <a:lnTo>
                      <a:pt x="310" y="237"/>
                    </a:lnTo>
                    <a:lnTo>
                      <a:pt x="310" y="227"/>
                    </a:lnTo>
                    <a:lnTo>
                      <a:pt x="320" y="227"/>
                    </a:lnTo>
                    <a:lnTo>
                      <a:pt x="310" y="227"/>
                    </a:lnTo>
                    <a:lnTo>
                      <a:pt x="320" y="227"/>
                    </a:lnTo>
                    <a:lnTo>
                      <a:pt x="320" y="216"/>
                    </a:lnTo>
                    <a:lnTo>
                      <a:pt x="330" y="216"/>
                    </a:lnTo>
                    <a:lnTo>
                      <a:pt x="341" y="206"/>
                    </a:lnTo>
                    <a:lnTo>
                      <a:pt x="351" y="206"/>
                    </a:lnTo>
                    <a:lnTo>
                      <a:pt x="351" y="196"/>
                    </a:lnTo>
                    <a:lnTo>
                      <a:pt x="361" y="196"/>
                    </a:lnTo>
                    <a:lnTo>
                      <a:pt x="372" y="196"/>
                    </a:lnTo>
                    <a:lnTo>
                      <a:pt x="372" y="185"/>
                    </a:lnTo>
                    <a:lnTo>
                      <a:pt x="382" y="185"/>
                    </a:lnTo>
                    <a:lnTo>
                      <a:pt x="392" y="185"/>
                    </a:lnTo>
                    <a:lnTo>
                      <a:pt x="403" y="185"/>
                    </a:lnTo>
                    <a:lnTo>
                      <a:pt x="413" y="185"/>
                    </a:lnTo>
                    <a:lnTo>
                      <a:pt x="423" y="185"/>
                    </a:lnTo>
                    <a:lnTo>
                      <a:pt x="423" y="196"/>
                    </a:lnTo>
                    <a:lnTo>
                      <a:pt x="434" y="196"/>
                    </a:lnTo>
                    <a:lnTo>
                      <a:pt x="444" y="196"/>
                    </a:lnTo>
                    <a:lnTo>
                      <a:pt x="454" y="196"/>
                    </a:lnTo>
                    <a:lnTo>
                      <a:pt x="465" y="196"/>
                    </a:lnTo>
                    <a:lnTo>
                      <a:pt x="465" y="185"/>
                    </a:lnTo>
                    <a:lnTo>
                      <a:pt x="475" y="185"/>
                    </a:lnTo>
                    <a:lnTo>
                      <a:pt x="475" y="196"/>
                    </a:lnTo>
                    <a:lnTo>
                      <a:pt x="485" y="196"/>
                    </a:lnTo>
                    <a:lnTo>
                      <a:pt x="496" y="196"/>
                    </a:lnTo>
                    <a:lnTo>
                      <a:pt x="506" y="196"/>
                    </a:lnTo>
                    <a:lnTo>
                      <a:pt x="516" y="196"/>
                    </a:lnTo>
                    <a:lnTo>
                      <a:pt x="527" y="196"/>
                    </a:lnTo>
                    <a:lnTo>
                      <a:pt x="527" y="185"/>
                    </a:lnTo>
                    <a:lnTo>
                      <a:pt x="537" y="185"/>
                    </a:lnTo>
                    <a:lnTo>
                      <a:pt x="547" y="185"/>
                    </a:lnTo>
                    <a:lnTo>
                      <a:pt x="558" y="185"/>
                    </a:lnTo>
                    <a:lnTo>
                      <a:pt x="568" y="185"/>
                    </a:lnTo>
                    <a:lnTo>
                      <a:pt x="578" y="185"/>
                    </a:lnTo>
                    <a:lnTo>
                      <a:pt x="589" y="185"/>
                    </a:lnTo>
                    <a:lnTo>
                      <a:pt x="599" y="185"/>
                    </a:lnTo>
                    <a:lnTo>
                      <a:pt x="609" y="185"/>
                    </a:lnTo>
                    <a:lnTo>
                      <a:pt x="630" y="185"/>
                    </a:lnTo>
                    <a:lnTo>
                      <a:pt x="640" y="185"/>
                    </a:lnTo>
                    <a:lnTo>
                      <a:pt x="651" y="185"/>
                    </a:lnTo>
                    <a:lnTo>
                      <a:pt x="661" y="185"/>
                    </a:lnTo>
                    <a:lnTo>
                      <a:pt x="671" y="185"/>
                    </a:lnTo>
                    <a:lnTo>
                      <a:pt x="692" y="185"/>
                    </a:lnTo>
                    <a:lnTo>
                      <a:pt x="702" y="185"/>
                    </a:lnTo>
                    <a:lnTo>
                      <a:pt x="713" y="185"/>
                    </a:lnTo>
                    <a:lnTo>
                      <a:pt x="723" y="185"/>
                    </a:lnTo>
                    <a:lnTo>
                      <a:pt x="733" y="185"/>
                    </a:lnTo>
                    <a:lnTo>
                      <a:pt x="744" y="185"/>
                    </a:lnTo>
                    <a:lnTo>
                      <a:pt x="754" y="185"/>
                    </a:lnTo>
                    <a:lnTo>
                      <a:pt x="764" y="185"/>
                    </a:lnTo>
                    <a:lnTo>
                      <a:pt x="775" y="185"/>
                    </a:lnTo>
                    <a:lnTo>
                      <a:pt x="785" y="185"/>
                    </a:lnTo>
                    <a:lnTo>
                      <a:pt x="795" y="196"/>
                    </a:lnTo>
                    <a:lnTo>
                      <a:pt x="806" y="196"/>
                    </a:lnTo>
                    <a:lnTo>
                      <a:pt x="816" y="196"/>
                    </a:lnTo>
                    <a:lnTo>
                      <a:pt x="826" y="196"/>
                    </a:lnTo>
                    <a:lnTo>
                      <a:pt x="837" y="196"/>
                    </a:lnTo>
                    <a:lnTo>
                      <a:pt x="847" y="196"/>
                    </a:lnTo>
                    <a:lnTo>
                      <a:pt x="857" y="196"/>
                    </a:lnTo>
                    <a:lnTo>
                      <a:pt x="868" y="196"/>
                    </a:lnTo>
                    <a:lnTo>
                      <a:pt x="878" y="196"/>
                    </a:lnTo>
                    <a:lnTo>
                      <a:pt x="888" y="196"/>
                    </a:lnTo>
                    <a:lnTo>
                      <a:pt x="899" y="196"/>
                    </a:lnTo>
                    <a:lnTo>
                      <a:pt x="909" y="196"/>
                    </a:lnTo>
                    <a:lnTo>
                      <a:pt x="919" y="196"/>
                    </a:lnTo>
                    <a:lnTo>
                      <a:pt x="930" y="196"/>
                    </a:lnTo>
                    <a:lnTo>
                      <a:pt x="940" y="196"/>
                    </a:lnTo>
                    <a:lnTo>
                      <a:pt x="950" y="196"/>
                    </a:lnTo>
                    <a:lnTo>
                      <a:pt x="961" y="196"/>
                    </a:lnTo>
                    <a:lnTo>
                      <a:pt x="971" y="196"/>
                    </a:lnTo>
                    <a:lnTo>
                      <a:pt x="981" y="196"/>
                    </a:lnTo>
                    <a:lnTo>
                      <a:pt x="992" y="196"/>
                    </a:lnTo>
                    <a:lnTo>
                      <a:pt x="1002" y="196"/>
                    </a:lnTo>
                    <a:lnTo>
                      <a:pt x="1012" y="196"/>
                    </a:lnTo>
                    <a:lnTo>
                      <a:pt x="1023" y="196"/>
                    </a:lnTo>
                    <a:lnTo>
                      <a:pt x="1023" y="206"/>
                    </a:lnTo>
                    <a:lnTo>
                      <a:pt x="1033" y="206"/>
                    </a:lnTo>
                    <a:lnTo>
                      <a:pt x="1043" y="206"/>
                    </a:lnTo>
                    <a:lnTo>
                      <a:pt x="1054" y="206"/>
                    </a:lnTo>
                    <a:lnTo>
                      <a:pt x="1064" y="206"/>
                    </a:lnTo>
                    <a:lnTo>
                      <a:pt x="1074" y="206"/>
                    </a:lnTo>
                    <a:lnTo>
                      <a:pt x="1085" y="206"/>
                    </a:lnTo>
                    <a:lnTo>
                      <a:pt x="1095" y="206"/>
                    </a:lnTo>
                    <a:lnTo>
                      <a:pt x="1105" y="206"/>
                    </a:lnTo>
                    <a:lnTo>
                      <a:pt x="1116" y="206"/>
                    </a:lnTo>
                    <a:lnTo>
                      <a:pt x="1116" y="216"/>
                    </a:lnTo>
                    <a:lnTo>
                      <a:pt x="1126" y="206"/>
                    </a:lnTo>
                    <a:lnTo>
                      <a:pt x="1136" y="206"/>
                    </a:lnTo>
                    <a:lnTo>
                      <a:pt x="1147" y="206"/>
                    </a:lnTo>
                    <a:lnTo>
                      <a:pt x="1136" y="206"/>
                    </a:lnTo>
                    <a:lnTo>
                      <a:pt x="1126" y="206"/>
                    </a:lnTo>
                    <a:lnTo>
                      <a:pt x="1116" y="206"/>
                    </a:lnTo>
                    <a:lnTo>
                      <a:pt x="1105" y="206"/>
                    </a:lnTo>
                    <a:lnTo>
                      <a:pt x="1105" y="196"/>
                    </a:lnTo>
                    <a:lnTo>
                      <a:pt x="1095" y="196"/>
                    </a:lnTo>
                    <a:lnTo>
                      <a:pt x="1085" y="196"/>
                    </a:lnTo>
                    <a:lnTo>
                      <a:pt x="1074" y="196"/>
                    </a:lnTo>
                    <a:lnTo>
                      <a:pt x="1074" y="185"/>
                    </a:lnTo>
                    <a:lnTo>
                      <a:pt x="1064" y="185"/>
                    </a:lnTo>
                    <a:lnTo>
                      <a:pt x="1054" y="185"/>
                    </a:lnTo>
                    <a:lnTo>
                      <a:pt x="1054" y="175"/>
                    </a:lnTo>
                    <a:lnTo>
                      <a:pt x="1043" y="175"/>
                    </a:lnTo>
                    <a:lnTo>
                      <a:pt x="1033" y="175"/>
                    </a:lnTo>
                    <a:lnTo>
                      <a:pt x="1023" y="165"/>
                    </a:lnTo>
                    <a:lnTo>
                      <a:pt x="1012" y="165"/>
                    </a:lnTo>
                    <a:lnTo>
                      <a:pt x="1002" y="154"/>
                    </a:lnTo>
                    <a:lnTo>
                      <a:pt x="992" y="154"/>
                    </a:lnTo>
                    <a:lnTo>
                      <a:pt x="981" y="154"/>
                    </a:lnTo>
                    <a:lnTo>
                      <a:pt x="981" y="144"/>
                    </a:lnTo>
                    <a:lnTo>
                      <a:pt x="971" y="144"/>
                    </a:lnTo>
                    <a:lnTo>
                      <a:pt x="961" y="144"/>
                    </a:lnTo>
                    <a:lnTo>
                      <a:pt x="950" y="144"/>
                    </a:lnTo>
                    <a:lnTo>
                      <a:pt x="950" y="134"/>
                    </a:lnTo>
                    <a:lnTo>
                      <a:pt x="940" y="134"/>
                    </a:lnTo>
                    <a:lnTo>
                      <a:pt x="930" y="134"/>
                    </a:lnTo>
                    <a:lnTo>
                      <a:pt x="919" y="134"/>
                    </a:lnTo>
                    <a:lnTo>
                      <a:pt x="909" y="123"/>
                    </a:lnTo>
                    <a:lnTo>
                      <a:pt x="899" y="123"/>
                    </a:lnTo>
                    <a:lnTo>
                      <a:pt x="888" y="123"/>
                    </a:lnTo>
                    <a:lnTo>
                      <a:pt x="878" y="123"/>
                    </a:lnTo>
                    <a:lnTo>
                      <a:pt x="878" y="113"/>
                    </a:lnTo>
                    <a:lnTo>
                      <a:pt x="868" y="113"/>
                    </a:lnTo>
                    <a:lnTo>
                      <a:pt x="857" y="113"/>
                    </a:lnTo>
                    <a:lnTo>
                      <a:pt x="847" y="103"/>
                    </a:lnTo>
                    <a:lnTo>
                      <a:pt x="837" y="103"/>
                    </a:lnTo>
                    <a:lnTo>
                      <a:pt x="826" y="103"/>
                    </a:lnTo>
                    <a:lnTo>
                      <a:pt x="826" y="93"/>
                    </a:lnTo>
                    <a:lnTo>
                      <a:pt x="816" y="93"/>
                    </a:lnTo>
                    <a:lnTo>
                      <a:pt x="806" y="93"/>
                    </a:lnTo>
                    <a:lnTo>
                      <a:pt x="795" y="93"/>
                    </a:lnTo>
                    <a:lnTo>
                      <a:pt x="795" y="82"/>
                    </a:lnTo>
                    <a:lnTo>
                      <a:pt x="785" y="82"/>
                    </a:lnTo>
                    <a:lnTo>
                      <a:pt x="775" y="82"/>
                    </a:lnTo>
                    <a:lnTo>
                      <a:pt x="775" y="72"/>
                    </a:lnTo>
                    <a:lnTo>
                      <a:pt x="764" y="72"/>
                    </a:lnTo>
                    <a:lnTo>
                      <a:pt x="754" y="72"/>
                    </a:lnTo>
                    <a:lnTo>
                      <a:pt x="744" y="62"/>
                    </a:lnTo>
                    <a:lnTo>
                      <a:pt x="733" y="62"/>
                    </a:lnTo>
                    <a:lnTo>
                      <a:pt x="723" y="51"/>
                    </a:lnTo>
                    <a:lnTo>
                      <a:pt x="713" y="51"/>
                    </a:lnTo>
                    <a:lnTo>
                      <a:pt x="702" y="51"/>
                    </a:lnTo>
                    <a:lnTo>
                      <a:pt x="692" y="41"/>
                    </a:lnTo>
                    <a:lnTo>
                      <a:pt x="682" y="41"/>
                    </a:lnTo>
                    <a:lnTo>
                      <a:pt x="671" y="41"/>
                    </a:lnTo>
                    <a:lnTo>
                      <a:pt x="661" y="41"/>
                    </a:lnTo>
                    <a:lnTo>
                      <a:pt x="661" y="31"/>
                    </a:lnTo>
                    <a:lnTo>
                      <a:pt x="651" y="31"/>
                    </a:lnTo>
                    <a:lnTo>
                      <a:pt x="640" y="31"/>
                    </a:lnTo>
                    <a:lnTo>
                      <a:pt x="640" y="20"/>
                    </a:lnTo>
                    <a:lnTo>
                      <a:pt x="630" y="20"/>
                    </a:lnTo>
                    <a:lnTo>
                      <a:pt x="620" y="20"/>
                    </a:lnTo>
                    <a:lnTo>
                      <a:pt x="620" y="10"/>
                    </a:lnTo>
                    <a:lnTo>
                      <a:pt x="609" y="10"/>
                    </a:lnTo>
                    <a:lnTo>
                      <a:pt x="599" y="10"/>
                    </a:lnTo>
                    <a:lnTo>
                      <a:pt x="599" y="0"/>
                    </a:lnTo>
                    <a:lnTo>
                      <a:pt x="589" y="0"/>
                    </a:lnTo>
                    <a:lnTo>
                      <a:pt x="578" y="0"/>
                    </a:lnTo>
                    <a:lnTo>
                      <a:pt x="568" y="0"/>
                    </a:lnTo>
                    <a:lnTo>
                      <a:pt x="568" y="10"/>
                    </a:lnTo>
                    <a:lnTo>
                      <a:pt x="558" y="10"/>
                    </a:lnTo>
                    <a:lnTo>
                      <a:pt x="547" y="10"/>
                    </a:lnTo>
                    <a:lnTo>
                      <a:pt x="537" y="10"/>
                    </a:lnTo>
                    <a:lnTo>
                      <a:pt x="527" y="10"/>
                    </a:lnTo>
                    <a:lnTo>
                      <a:pt x="516" y="10"/>
                    </a:lnTo>
                    <a:lnTo>
                      <a:pt x="506" y="10"/>
                    </a:lnTo>
                    <a:lnTo>
                      <a:pt x="496" y="10"/>
                    </a:lnTo>
                    <a:lnTo>
                      <a:pt x="485" y="10"/>
                    </a:lnTo>
                    <a:lnTo>
                      <a:pt x="475" y="10"/>
                    </a:lnTo>
                    <a:lnTo>
                      <a:pt x="465" y="10"/>
                    </a:lnTo>
                    <a:lnTo>
                      <a:pt x="454" y="10"/>
                    </a:lnTo>
                    <a:lnTo>
                      <a:pt x="454" y="20"/>
                    </a:lnTo>
                    <a:lnTo>
                      <a:pt x="444" y="20"/>
                    </a:lnTo>
                    <a:lnTo>
                      <a:pt x="444" y="31"/>
                    </a:lnTo>
                    <a:lnTo>
                      <a:pt x="434" y="31"/>
                    </a:lnTo>
                    <a:lnTo>
                      <a:pt x="434" y="41"/>
                    </a:lnTo>
                    <a:lnTo>
                      <a:pt x="423" y="41"/>
                    </a:lnTo>
                    <a:lnTo>
                      <a:pt x="413" y="41"/>
                    </a:lnTo>
                    <a:lnTo>
                      <a:pt x="413" y="51"/>
                    </a:lnTo>
                    <a:lnTo>
                      <a:pt x="403" y="51"/>
                    </a:lnTo>
                    <a:lnTo>
                      <a:pt x="392" y="51"/>
                    </a:lnTo>
                    <a:lnTo>
                      <a:pt x="382" y="51"/>
                    </a:lnTo>
                    <a:lnTo>
                      <a:pt x="372" y="51"/>
                    </a:lnTo>
                    <a:lnTo>
                      <a:pt x="361" y="51"/>
                    </a:lnTo>
                    <a:lnTo>
                      <a:pt x="351" y="51"/>
                    </a:lnTo>
                    <a:lnTo>
                      <a:pt x="341" y="51"/>
                    </a:lnTo>
                    <a:lnTo>
                      <a:pt x="341" y="62"/>
                    </a:lnTo>
                    <a:lnTo>
                      <a:pt x="330" y="62"/>
                    </a:lnTo>
                    <a:lnTo>
                      <a:pt x="320" y="62"/>
                    </a:lnTo>
                    <a:lnTo>
                      <a:pt x="310" y="62"/>
                    </a:lnTo>
                    <a:lnTo>
                      <a:pt x="299" y="62"/>
                    </a:lnTo>
                    <a:lnTo>
                      <a:pt x="289" y="62"/>
                    </a:lnTo>
                    <a:lnTo>
                      <a:pt x="289" y="72"/>
                    </a:lnTo>
                    <a:lnTo>
                      <a:pt x="279" y="72"/>
                    </a:lnTo>
                    <a:lnTo>
                      <a:pt x="268" y="72"/>
                    </a:lnTo>
                    <a:lnTo>
                      <a:pt x="258" y="72"/>
                    </a:lnTo>
                    <a:lnTo>
                      <a:pt x="248" y="72"/>
                    </a:lnTo>
                    <a:lnTo>
                      <a:pt x="237" y="72"/>
                    </a:lnTo>
                    <a:lnTo>
                      <a:pt x="227" y="72"/>
                    </a:lnTo>
                    <a:lnTo>
                      <a:pt x="217" y="72"/>
                    </a:lnTo>
                    <a:lnTo>
                      <a:pt x="217" y="82"/>
                    </a:lnTo>
                    <a:lnTo>
                      <a:pt x="206" y="82"/>
                    </a:lnTo>
                    <a:lnTo>
                      <a:pt x="196" y="82"/>
                    </a:lnTo>
                    <a:lnTo>
                      <a:pt x="186" y="82"/>
                    </a:lnTo>
                    <a:lnTo>
                      <a:pt x="175" y="82"/>
                    </a:lnTo>
                    <a:lnTo>
                      <a:pt x="165" y="82"/>
                    </a:lnTo>
                    <a:lnTo>
                      <a:pt x="155" y="82"/>
                    </a:lnTo>
                    <a:lnTo>
                      <a:pt x="144" y="82"/>
                    </a:lnTo>
                    <a:lnTo>
                      <a:pt x="134" y="82"/>
                    </a:lnTo>
                    <a:lnTo>
                      <a:pt x="124" y="82"/>
                    </a:lnTo>
                    <a:lnTo>
                      <a:pt x="113" y="82"/>
                    </a:lnTo>
                    <a:lnTo>
                      <a:pt x="103" y="82"/>
                    </a:lnTo>
                    <a:lnTo>
                      <a:pt x="103" y="93"/>
                    </a:lnTo>
                    <a:lnTo>
                      <a:pt x="93" y="93"/>
                    </a:lnTo>
                    <a:lnTo>
                      <a:pt x="82" y="93"/>
                    </a:lnTo>
                    <a:lnTo>
                      <a:pt x="72" y="93"/>
                    </a:lnTo>
                    <a:lnTo>
                      <a:pt x="62" y="93"/>
                    </a:lnTo>
                    <a:lnTo>
                      <a:pt x="51" y="93"/>
                    </a:lnTo>
                    <a:lnTo>
                      <a:pt x="41" y="93"/>
                    </a:lnTo>
                    <a:lnTo>
                      <a:pt x="41" y="103"/>
                    </a:lnTo>
                    <a:lnTo>
                      <a:pt x="31" y="103"/>
                    </a:lnTo>
                    <a:lnTo>
                      <a:pt x="20" y="103"/>
                    </a:lnTo>
                    <a:lnTo>
                      <a:pt x="10" y="103"/>
                    </a:lnTo>
                    <a:lnTo>
                      <a:pt x="10" y="113"/>
                    </a:lnTo>
                    <a:lnTo>
                      <a:pt x="10" y="123"/>
                    </a:lnTo>
                    <a:lnTo>
                      <a:pt x="0" y="123"/>
                    </a:lnTo>
                    <a:lnTo>
                      <a:pt x="0" y="134"/>
                    </a:lnTo>
                    <a:lnTo>
                      <a:pt x="0" y="144"/>
                    </a:lnTo>
                    <a:lnTo>
                      <a:pt x="0" y="154"/>
                    </a:lnTo>
                    <a:lnTo>
                      <a:pt x="0" y="165"/>
                    </a:lnTo>
                    <a:lnTo>
                      <a:pt x="0" y="175"/>
                    </a:lnTo>
                    <a:lnTo>
                      <a:pt x="10" y="175"/>
                    </a:lnTo>
                    <a:lnTo>
                      <a:pt x="10" y="185"/>
                    </a:lnTo>
                    <a:lnTo>
                      <a:pt x="10" y="196"/>
                    </a:lnTo>
                    <a:lnTo>
                      <a:pt x="10" y="185"/>
                    </a:lnTo>
                    <a:close/>
                  </a:path>
                </a:pathLst>
              </a:custGeom>
              <a:solidFill>
                <a:srgbClr val="FF9966"/>
              </a:solidFill>
              <a:ln w="9525">
                <a:noFill/>
                <a:round/>
                <a:headEnd/>
                <a:tailEnd/>
              </a:ln>
            </p:spPr>
            <p:txBody>
              <a:bodyPr/>
              <a:lstStyle/>
              <a:p>
                <a:endParaRPr lang="en-US"/>
              </a:p>
            </p:txBody>
          </p:sp>
          <p:sp>
            <p:nvSpPr>
              <p:cNvPr id="17522" name="Freeform 27"/>
              <p:cNvSpPr>
                <a:spLocks/>
              </p:cNvSpPr>
              <p:nvPr/>
            </p:nvSpPr>
            <p:spPr bwMode="auto">
              <a:xfrm>
                <a:off x="4094" y="2888"/>
                <a:ext cx="1147" cy="340"/>
              </a:xfrm>
              <a:custGeom>
                <a:avLst/>
                <a:gdLst>
                  <a:gd name="T0" fmla="*/ 10 w 1147"/>
                  <a:gd name="T1" fmla="*/ 216 h 340"/>
                  <a:gd name="T2" fmla="*/ 31 w 1147"/>
                  <a:gd name="T3" fmla="*/ 247 h 340"/>
                  <a:gd name="T4" fmla="*/ 41 w 1147"/>
                  <a:gd name="T5" fmla="*/ 288 h 340"/>
                  <a:gd name="T6" fmla="*/ 62 w 1147"/>
                  <a:gd name="T7" fmla="*/ 330 h 340"/>
                  <a:gd name="T8" fmla="*/ 93 w 1147"/>
                  <a:gd name="T9" fmla="*/ 330 h 340"/>
                  <a:gd name="T10" fmla="*/ 134 w 1147"/>
                  <a:gd name="T11" fmla="*/ 309 h 340"/>
                  <a:gd name="T12" fmla="*/ 175 w 1147"/>
                  <a:gd name="T13" fmla="*/ 299 h 340"/>
                  <a:gd name="T14" fmla="*/ 206 w 1147"/>
                  <a:gd name="T15" fmla="*/ 278 h 340"/>
                  <a:gd name="T16" fmla="*/ 248 w 1147"/>
                  <a:gd name="T17" fmla="*/ 268 h 340"/>
                  <a:gd name="T18" fmla="*/ 289 w 1147"/>
                  <a:gd name="T19" fmla="*/ 237 h 340"/>
                  <a:gd name="T20" fmla="*/ 310 w 1147"/>
                  <a:gd name="T21" fmla="*/ 227 h 340"/>
                  <a:gd name="T22" fmla="*/ 351 w 1147"/>
                  <a:gd name="T23" fmla="*/ 206 h 340"/>
                  <a:gd name="T24" fmla="*/ 382 w 1147"/>
                  <a:gd name="T25" fmla="*/ 185 h 340"/>
                  <a:gd name="T26" fmla="*/ 423 w 1147"/>
                  <a:gd name="T27" fmla="*/ 196 h 340"/>
                  <a:gd name="T28" fmla="*/ 465 w 1147"/>
                  <a:gd name="T29" fmla="*/ 185 h 340"/>
                  <a:gd name="T30" fmla="*/ 506 w 1147"/>
                  <a:gd name="T31" fmla="*/ 196 h 340"/>
                  <a:gd name="T32" fmla="*/ 547 w 1147"/>
                  <a:gd name="T33" fmla="*/ 185 h 340"/>
                  <a:gd name="T34" fmla="*/ 599 w 1147"/>
                  <a:gd name="T35" fmla="*/ 185 h 340"/>
                  <a:gd name="T36" fmla="*/ 661 w 1147"/>
                  <a:gd name="T37" fmla="*/ 185 h 340"/>
                  <a:gd name="T38" fmla="*/ 723 w 1147"/>
                  <a:gd name="T39" fmla="*/ 185 h 340"/>
                  <a:gd name="T40" fmla="*/ 775 w 1147"/>
                  <a:gd name="T41" fmla="*/ 185 h 340"/>
                  <a:gd name="T42" fmla="*/ 826 w 1147"/>
                  <a:gd name="T43" fmla="*/ 196 h 340"/>
                  <a:gd name="T44" fmla="*/ 878 w 1147"/>
                  <a:gd name="T45" fmla="*/ 196 h 340"/>
                  <a:gd name="T46" fmla="*/ 930 w 1147"/>
                  <a:gd name="T47" fmla="*/ 196 h 340"/>
                  <a:gd name="T48" fmla="*/ 981 w 1147"/>
                  <a:gd name="T49" fmla="*/ 196 h 340"/>
                  <a:gd name="T50" fmla="*/ 1023 w 1147"/>
                  <a:gd name="T51" fmla="*/ 206 h 340"/>
                  <a:gd name="T52" fmla="*/ 1074 w 1147"/>
                  <a:gd name="T53" fmla="*/ 206 h 340"/>
                  <a:gd name="T54" fmla="*/ 1116 w 1147"/>
                  <a:gd name="T55" fmla="*/ 216 h 340"/>
                  <a:gd name="T56" fmla="*/ 1126 w 1147"/>
                  <a:gd name="T57" fmla="*/ 206 h 340"/>
                  <a:gd name="T58" fmla="*/ 1085 w 1147"/>
                  <a:gd name="T59" fmla="*/ 196 h 340"/>
                  <a:gd name="T60" fmla="*/ 1054 w 1147"/>
                  <a:gd name="T61" fmla="*/ 175 h 340"/>
                  <a:gd name="T62" fmla="*/ 1002 w 1147"/>
                  <a:gd name="T63" fmla="*/ 154 h 340"/>
                  <a:gd name="T64" fmla="*/ 961 w 1147"/>
                  <a:gd name="T65" fmla="*/ 144 h 340"/>
                  <a:gd name="T66" fmla="*/ 919 w 1147"/>
                  <a:gd name="T67" fmla="*/ 134 h 340"/>
                  <a:gd name="T68" fmla="*/ 878 w 1147"/>
                  <a:gd name="T69" fmla="*/ 113 h 340"/>
                  <a:gd name="T70" fmla="*/ 826 w 1147"/>
                  <a:gd name="T71" fmla="*/ 103 h 340"/>
                  <a:gd name="T72" fmla="*/ 795 w 1147"/>
                  <a:gd name="T73" fmla="*/ 82 h 340"/>
                  <a:gd name="T74" fmla="*/ 754 w 1147"/>
                  <a:gd name="T75" fmla="*/ 72 h 340"/>
                  <a:gd name="T76" fmla="*/ 702 w 1147"/>
                  <a:gd name="T77" fmla="*/ 51 h 340"/>
                  <a:gd name="T78" fmla="*/ 661 w 1147"/>
                  <a:gd name="T79" fmla="*/ 31 h 340"/>
                  <a:gd name="T80" fmla="*/ 620 w 1147"/>
                  <a:gd name="T81" fmla="*/ 20 h 340"/>
                  <a:gd name="T82" fmla="*/ 589 w 1147"/>
                  <a:gd name="T83" fmla="*/ 0 h 340"/>
                  <a:gd name="T84" fmla="*/ 547 w 1147"/>
                  <a:gd name="T85" fmla="*/ 10 h 340"/>
                  <a:gd name="T86" fmla="*/ 496 w 1147"/>
                  <a:gd name="T87" fmla="*/ 10 h 340"/>
                  <a:gd name="T88" fmla="*/ 454 w 1147"/>
                  <a:gd name="T89" fmla="*/ 20 h 340"/>
                  <a:gd name="T90" fmla="*/ 423 w 1147"/>
                  <a:gd name="T91" fmla="*/ 41 h 340"/>
                  <a:gd name="T92" fmla="*/ 382 w 1147"/>
                  <a:gd name="T93" fmla="*/ 51 h 340"/>
                  <a:gd name="T94" fmla="*/ 341 w 1147"/>
                  <a:gd name="T95" fmla="*/ 62 h 340"/>
                  <a:gd name="T96" fmla="*/ 289 w 1147"/>
                  <a:gd name="T97" fmla="*/ 62 h 340"/>
                  <a:gd name="T98" fmla="*/ 248 w 1147"/>
                  <a:gd name="T99" fmla="*/ 72 h 340"/>
                  <a:gd name="T100" fmla="*/ 206 w 1147"/>
                  <a:gd name="T101" fmla="*/ 82 h 340"/>
                  <a:gd name="T102" fmla="*/ 155 w 1147"/>
                  <a:gd name="T103" fmla="*/ 82 h 340"/>
                  <a:gd name="T104" fmla="*/ 103 w 1147"/>
                  <a:gd name="T105" fmla="*/ 82 h 340"/>
                  <a:gd name="T106" fmla="*/ 62 w 1147"/>
                  <a:gd name="T107" fmla="*/ 93 h 340"/>
                  <a:gd name="T108" fmla="*/ 20 w 1147"/>
                  <a:gd name="T109" fmla="*/ 103 h 340"/>
                  <a:gd name="T110" fmla="*/ 0 w 1147"/>
                  <a:gd name="T111" fmla="*/ 134 h 340"/>
                  <a:gd name="T112" fmla="*/ 10 w 1147"/>
                  <a:gd name="T113" fmla="*/ 175 h 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47"/>
                  <a:gd name="T172" fmla="*/ 0 h 340"/>
                  <a:gd name="T173" fmla="*/ 1147 w 1147"/>
                  <a:gd name="T174" fmla="*/ 340 h 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47" h="340">
                    <a:moveTo>
                      <a:pt x="10" y="185"/>
                    </a:moveTo>
                    <a:lnTo>
                      <a:pt x="0" y="196"/>
                    </a:lnTo>
                    <a:lnTo>
                      <a:pt x="10" y="196"/>
                    </a:lnTo>
                    <a:lnTo>
                      <a:pt x="10" y="206"/>
                    </a:lnTo>
                    <a:lnTo>
                      <a:pt x="10" y="216"/>
                    </a:lnTo>
                    <a:lnTo>
                      <a:pt x="20" y="216"/>
                    </a:lnTo>
                    <a:lnTo>
                      <a:pt x="20" y="227"/>
                    </a:lnTo>
                    <a:lnTo>
                      <a:pt x="31" y="227"/>
                    </a:lnTo>
                    <a:lnTo>
                      <a:pt x="31" y="237"/>
                    </a:lnTo>
                    <a:lnTo>
                      <a:pt x="31" y="247"/>
                    </a:lnTo>
                    <a:lnTo>
                      <a:pt x="31" y="258"/>
                    </a:lnTo>
                    <a:lnTo>
                      <a:pt x="31" y="268"/>
                    </a:lnTo>
                    <a:lnTo>
                      <a:pt x="31" y="278"/>
                    </a:lnTo>
                    <a:lnTo>
                      <a:pt x="41" y="278"/>
                    </a:lnTo>
                    <a:lnTo>
                      <a:pt x="41" y="288"/>
                    </a:lnTo>
                    <a:lnTo>
                      <a:pt x="41" y="299"/>
                    </a:lnTo>
                    <a:lnTo>
                      <a:pt x="41" y="309"/>
                    </a:lnTo>
                    <a:lnTo>
                      <a:pt x="51" y="309"/>
                    </a:lnTo>
                    <a:lnTo>
                      <a:pt x="51" y="319"/>
                    </a:lnTo>
                    <a:lnTo>
                      <a:pt x="62" y="330"/>
                    </a:lnTo>
                    <a:lnTo>
                      <a:pt x="62" y="340"/>
                    </a:lnTo>
                    <a:lnTo>
                      <a:pt x="72" y="340"/>
                    </a:lnTo>
                    <a:lnTo>
                      <a:pt x="72" y="330"/>
                    </a:lnTo>
                    <a:lnTo>
                      <a:pt x="82" y="330"/>
                    </a:lnTo>
                    <a:lnTo>
                      <a:pt x="93" y="330"/>
                    </a:lnTo>
                    <a:lnTo>
                      <a:pt x="103" y="319"/>
                    </a:lnTo>
                    <a:lnTo>
                      <a:pt x="113" y="319"/>
                    </a:lnTo>
                    <a:lnTo>
                      <a:pt x="124" y="319"/>
                    </a:lnTo>
                    <a:lnTo>
                      <a:pt x="134" y="319"/>
                    </a:lnTo>
                    <a:lnTo>
                      <a:pt x="134" y="309"/>
                    </a:lnTo>
                    <a:lnTo>
                      <a:pt x="144" y="309"/>
                    </a:lnTo>
                    <a:lnTo>
                      <a:pt x="155" y="309"/>
                    </a:lnTo>
                    <a:lnTo>
                      <a:pt x="155" y="299"/>
                    </a:lnTo>
                    <a:lnTo>
                      <a:pt x="165" y="299"/>
                    </a:lnTo>
                    <a:lnTo>
                      <a:pt x="175" y="299"/>
                    </a:lnTo>
                    <a:lnTo>
                      <a:pt x="186" y="299"/>
                    </a:lnTo>
                    <a:lnTo>
                      <a:pt x="186" y="288"/>
                    </a:lnTo>
                    <a:lnTo>
                      <a:pt x="196" y="288"/>
                    </a:lnTo>
                    <a:lnTo>
                      <a:pt x="206" y="288"/>
                    </a:lnTo>
                    <a:lnTo>
                      <a:pt x="206" y="278"/>
                    </a:lnTo>
                    <a:lnTo>
                      <a:pt x="217" y="278"/>
                    </a:lnTo>
                    <a:lnTo>
                      <a:pt x="227" y="278"/>
                    </a:lnTo>
                    <a:lnTo>
                      <a:pt x="227" y="268"/>
                    </a:lnTo>
                    <a:lnTo>
                      <a:pt x="237" y="268"/>
                    </a:lnTo>
                    <a:lnTo>
                      <a:pt x="248" y="268"/>
                    </a:lnTo>
                    <a:lnTo>
                      <a:pt x="258" y="258"/>
                    </a:lnTo>
                    <a:lnTo>
                      <a:pt x="268" y="258"/>
                    </a:lnTo>
                    <a:lnTo>
                      <a:pt x="279" y="247"/>
                    </a:lnTo>
                    <a:lnTo>
                      <a:pt x="289" y="247"/>
                    </a:lnTo>
                    <a:lnTo>
                      <a:pt x="289" y="237"/>
                    </a:lnTo>
                    <a:lnTo>
                      <a:pt x="299" y="237"/>
                    </a:lnTo>
                    <a:lnTo>
                      <a:pt x="310" y="237"/>
                    </a:lnTo>
                    <a:lnTo>
                      <a:pt x="310" y="227"/>
                    </a:lnTo>
                    <a:lnTo>
                      <a:pt x="320" y="227"/>
                    </a:lnTo>
                    <a:lnTo>
                      <a:pt x="310" y="227"/>
                    </a:lnTo>
                    <a:lnTo>
                      <a:pt x="320" y="227"/>
                    </a:lnTo>
                    <a:lnTo>
                      <a:pt x="320" y="216"/>
                    </a:lnTo>
                    <a:lnTo>
                      <a:pt x="330" y="216"/>
                    </a:lnTo>
                    <a:lnTo>
                      <a:pt x="341" y="206"/>
                    </a:lnTo>
                    <a:lnTo>
                      <a:pt x="351" y="206"/>
                    </a:lnTo>
                    <a:lnTo>
                      <a:pt x="351" y="196"/>
                    </a:lnTo>
                    <a:lnTo>
                      <a:pt x="361" y="196"/>
                    </a:lnTo>
                    <a:lnTo>
                      <a:pt x="372" y="196"/>
                    </a:lnTo>
                    <a:lnTo>
                      <a:pt x="372" y="185"/>
                    </a:lnTo>
                    <a:lnTo>
                      <a:pt x="382" y="185"/>
                    </a:lnTo>
                    <a:lnTo>
                      <a:pt x="392" y="185"/>
                    </a:lnTo>
                    <a:lnTo>
                      <a:pt x="403" y="185"/>
                    </a:lnTo>
                    <a:lnTo>
                      <a:pt x="413" y="185"/>
                    </a:lnTo>
                    <a:lnTo>
                      <a:pt x="423" y="185"/>
                    </a:lnTo>
                    <a:lnTo>
                      <a:pt x="423" y="196"/>
                    </a:lnTo>
                    <a:lnTo>
                      <a:pt x="434" y="196"/>
                    </a:lnTo>
                    <a:lnTo>
                      <a:pt x="444" y="196"/>
                    </a:lnTo>
                    <a:lnTo>
                      <a:pt x="454" y="196"/>
                    </a:lnTo>
                    <a:lnTo>
                      <a:pt x="465" y="196"/>
                    </a:lnTo>
                    <a:lnTo>
                      <a:pt x="465" y="185"/>
                    </a:lnTo>
                    <a:lnTo>
                      <a:pt x="475" y="185"/>
                    </a:lnTo>
                    <a:lnTo>
                      <a:pt x="475" y="196"/>
                    </a:lnTo>
                    <a:lnTo>
                      <a:pt x="485" y="196"/>
                    </a:lnTo>
                    <a:lnTo>
                      <a:pt x="496" y="196"/>
                    </a:lnTo>
                    <a:lnTo>
                      <a:pt x="506" y="196"/>
                    </a:lnTo>
                    <a:lnTo>
                      <a:pt x="516" y="196"/>
                    </a:lnTo>
                    <a:lnTo>
                      <a:pt x="527" y="196"/>
                    </a:lnTo>
                    <a:lnTo>
                      <a:pt x="527" y="185"/>
                    </a:lnTo>
                    <a:lnTo>
                      <a:pt x="537" y="185"/>
                    </a:lnTo>
                    <a:lnTo>
                      <a:pt x="547" y="185"/>
                    </a:lnTo>
                    <a:lnTo>
                      <a:pt x="558" y="185"/>
                    </a:lnTo>
                    <a:lnTo>
                      <a:pt x="568" y="185"/>
                    </a:lnTo>
                    <a:lnTo>
                      <a:pt x="578" y="185"/>
                    </a:lnTo>
                    <a:lnTo>
                      <a:pt x="589" y="185"/>
                    </a:lnTo>
                    <a:lnTo>
                      <a:pt x="599" y="185"/>
                    </a:lnTo>
                    <a:lnTo>
                      <a:pt x="609" y="185"/>
                    </a:lnTo>
                    <a:lnTo>
                      <a:pt x="630" y="185"/>
                    </a:lnTo>
                    <a:lnTo>
                      <a:pt x="640" y="185"/>
                    </a:lnTo>
                    <a:lnTo>
                      <a:pt x="651" y="185"/>
                    </a:lnTo>
                    <a:lnTo>
                      <a:pt x="661" y="185"/>
                    </a:lnTo>
                    <a:lnTo>
                      <a:pt x="671" y="185"/>
                    </a:lnTo>
                    <a:lnTo>
                      <a:pt x="692" y="185"/>
                    </a:lnTo>
                    <a:lnTo>
                      <a:pt x="702" y="185"/>
                    </a:lnTo>
                    <a:lnTo>
                      <a:pt x="713" y="185"/>
                    </a:lnTo>
                    <a:lnTo>
                      <a:pt x="723" y="185"/>
                    </a:lnTo>
                    <a:lnTo>
                      <a:pt x="733" y="185"/>
                    </a:lnTo>
                    <a:lnTo>
                      <a:pt x="744" y="185"/>
                    </a:lnTo>
                    <a:lnTo>
                      <a:pt x="754" y="185"/>
                    </a:lnTo>
                    <a:lnTo>
                      <a:pt x="764" y="185"/>
                    </a:lnTo>
                    <a:lnTo>
                      <a:pt x="775" y="185"/>
                    </a:lnTo>
                    <a:lnTo>
                      <a:pt x="785" y="185"/>
                    </a:lnTo>
                    <a:lnTo>
                      <a:pt x="795" y="196"/>
                    </a:lnTo>
                    <a:lnTo>
                      <a:pt x="806" y="196"/>
                    </a:lnTo>
                    <a:lnTo>
                      <a:pt x="816" y="196"/>
                    </a:lnTo>
                    <a:lnTo>
                      <a:pt x="826" y="196"/>
                    </a:lnTo>
                    <a:lnTo>
                      <a:pt x="837" y="196"/>
                    </a:lnTo>
                    <a:lnTo>
                      <a:pt x="847" y="196"/>
                    </a:lnTo>
                    <a:lnTo>
                      <a:pt x="857" y="196"/>
                    </a:lnTo>
                    <a:lnTo>
                      <a:pt x="868" y="196"/>
                    </a:lnTo>
                    <a:lnTo>
                      <a:pt x="878" y="196"/>
                    </a:lnTo>
                    <a:lnTo>
                      <a:pt x="888" y="196"/>
                    </a:lnTo>
                    <a:lnTo>
                      <a:pt x="899" y="196"/>
                    </a:lnTo>
                    <a:lnTo>
                      <a:pt x="909" y="196"/>
                    </a:lnTo>
                    <a:lnTo>
                      <a:pt x="919" y="196"/>
                    </a:lnTo>
                    <a:lnTo>
                      <a:pt x="930" y="196"/>
                    </a:lnTo>
                    <a:lnTo>
                      <a:pt x="940" y="196"/>
                    </a:lnTo>
                    <a:lnTo>
                      <a:pt x="950" y="196"/>
                    </a:lnTo>
                    <a:lnTo>
                      <a:pt x="961" y="196"/>
                    </a:lnTo>
                    <a:lnTo>
                      <a:pt x="971" y="196"/>
                    </a:lnTo>
                    <a:lnTo>
                      <a:pt x="981" y="196"/>
                    </a:lnTo>
                    <a:lnTo>
                      <a:pt x="992" y="196"/>
                    </a:lnTo>
                    <a:lnTo>
                      <a:pt x="1002" y="196"/>
                    </a:lnTo>
                    <a:lnTo>
                      <a:pt x="1012" y="196"/>
                    </a:lnTo>
                    <a:lnTo>
                      <a:pt x="1023" y="196"/>
                    </a:lnTo>
                    <a:lnTo>
                      <a:pt x="1023" y="206"/>
                    </a:lnTo>
                    <a:lnTo>
                      <a:pt x="1033" y="206"/>
                    </a:lnTo>
                    <a:lnTo>
                      <a:pt x="1043" y="206"/>
                    </a:lnTo>
                    <a:lnTo>
                      <a:pt x="1054" y="206"/>
                    </a:lnTo>
                    <a:lnTo>
                      <a:pt x="1064" y="206"/>
                    </a:lnTo>
                    <a:lnTo>
                      <a:pt x="1074" y="206"/>
                    </a:lnTo>
                    <a:lnTo>
                      <a:pt x="1085" y="206"/>
                    </a:lnTo>
                    <a:lnTo>
                      <a:pt x="1095" y="206"/>
                    </a:lnTo>
                    <a:lnTo>
                      <a:pt x="1105" y="206"/>
                    </a:lnTo>
                    <a:lnTo>
                      <a:pt x="1116" y="206"/>
                    </a:lnTo>
                    <a:lnTo>
                      <a:pt x="1116" y="216"/>
                    </a:lnTo>
                    <a:lnTo>
                      <a:pt x="1126" y="206"/>
                    </a:lnTo>
                    <a:lnTo>
                      <a:pt x="1136" y="206"/>
                    </a:lnTo>
                    <a:lnTo>
                      <a:pt x="1147" y="206"/>
                    </a:lnTo>
                    <a:lnTo>
                      <a:pt x="1136" y="206"/>
                    </a:lnTo>
                    <a:lnTo>
                      <a:pt x="1126" y="206"/>
                    </a:lnTo>
                    <a:lnTo>
                      <a:pt x="1116" y="206"/>
                    </a:lnTo>
                    <a:lnTo>
                      <a:pt x="1105" y="206"/>
                    </a:lnTo>
                    <a:lnTo>
                      <a:pt x="1105" y="196"/>
                    </a:lnTo>
                    <a:lnTo>
                      <a:pt x="1095" y="196"/>
                    </a:lnTo>
                    <a:lnTo>
                      <a:pt x="1085" y="196"/>
                    </a:lnTo>
                    <a:lnTo>
                      <a:pt x="1074" y="196"/>
                    </a:lnTo>
                    <a:lnTo>
                      <a:pt x="1074" y="185"/>
                    </a:lnTo>
                    <a:lnTo>
                      <a:pt x="1064" y="185"/>
                    </a:lnTo>
                    <a:lnTo>
                      <a:pt x="1054" y="185"/>
                    </a:lnTo>
                    <a:lnTo>
                      <a:pt x="1054" y="175"/>
                    </a:lnTo>
                    <a:lnTo>
                      <a:pt x="1043" y="175"/>
                    </a:lnTo>
                    <a:lnTo>
                      <a:pt x="1033" y="175"/>
                    </a:lnTo>
                    <a:lnTo>
                      <a:pt x="1023" y="165"/>
                    </a:lnTo>
                    <a:lnTo>
                      <a:pt x="1012" y="165"/>
                    </a:lnTo>
                    <a:lnTo>
                      <a:pt x="1002" y="154"/>
                    </a:lnTo>
                    <a:lnTo>
                      <a:pt x="992" y="154"/>
                    </a:lnTo>
                    <a:lnTo>
                      <a:pt x="981" y="154"/>
                    </a:lnTo>
                    <a:lnTo>
                      <a:pt x="981" y="144"/>
                    </a:lnTo>
                    <a:lnTo>
                      <a:pt x="971" y="144"/>
                    </a:lnTo>
                    <a:lnTo>
                      <a:pt x="961" y="144"/>
                    </a:lnTo>
                    <a:lnTo>
                      <a:pt x="950" y="144"/>
                    </a:lnTo>
                    <a:lnTo>
                      <a:pt x="950" y="134"/>
                    </a:lnTo>
                    <a:lnTo>
                      <a:pt x="940" y="134"/>
                    </a:lnTo>
                    <a:lnTo>
                      <a:pt x="930" y="134"/>
                    </a:lnTo>
                    <a:lnTo>
                      <a:pt x="919" y="134"/>
                    </a:lnTo>
                    <a:lnTo>
                      <a:pt x="909" y="123"/>
                    </a:lnTo>
                    <a:lnTo>
                      <a:pt x="899" y="123"/>
                    </a:lnTo>
                    <a:lnTo>
                      <a:pt x="888" y="123"/>
                    </a:lnTo>
                    <a:lnTo>
                      <a:pt x="878" y="123"/>
                    </a:lnTo>
                    <a:lnTo>
                      <a:pt x="878" y="113"/>
                    </a:lnTo>
                    <a:lnTo>
                      <a:pt x="868" y="113"/>
                    </a:lnTo>
                    <a:lnTo>
                      <a:pt x="857" y="113"/>
                    </a:lnTo>
                    <a:lnTo>
                      <a:pt x="847" y="103"/>
                    </a:lnTo>
                    <a:lnTo>
                      <a:pt x="837" y="103"/>
                    </a:lnTo>
                    <a:lnTo>
                      <a:pt x="826" y="103"/>
                    </a:lnTo>
                    <a:lnTo>
                      <a:pt x="826" y="93"/>
                    </a:lnTo>
                    <a:lnTo>
                      <a:pt x="816" y="93"/>
                    </a:lnTo>
                    <a:lnTo>
                      <a:pt x="806" y="93"/>
                    </a:lnTo>
                    <a:lnTo>
                      <a:pt x="795" y="93"/>
                    </a:lnTo>
                    <a:lnTo>
                      <a:pt x="795" y="82"/>
                    </a:lnTo>
                    <a:lnTo>
                      <a:pt x="785" y="82"/>
                    </a:lnTo>
                    <a:lnTo>
                      <a:pt x="775" y="82"/>
                    </a:lnTo>
                    <a:lnTo>
                      <a:pt x="775" y="72"/>
                    </a:lnTo>
                    <a:lnTo>
                      <a:pt x="764" y="72"/>
                    </a:lnTo>
                    <a:lnTo>
                      <a:pt x="754" y="72"/>
                    </a:lnTo>
                    <a:lnTo>
                      <a:pt x="744" y="62"/>
                    </a:lnTo>
                    <a:lnTo>
                      <a:pt x="733" y="62"/>
                    </a:lnTo>
                    <a:lnTo>
                      <a:pt x="723" y="51"/>
                    </a:lnTo>
                    <a:lnTo>
                      <a:pt x="713" y="51"/>
                    </a:lnTo>
                    <a:lnTo>
                      <a:pt x="702" y="51"/>
                    </a:lnTo>
                    <a:lnTo>
                      <a:pt x="692" y="41"/>
                    </a:lnTo>
                    <a:lnTo>
                      <a:pt x="682" y="41"/>
                    </a:lnTo>
                    <a:lnTo>
                      <a:pt x="671" y="41"/>
                    </a:lnTo>
                    <a:lnTo>
                      <a:pt x="661" y="41"/>
                    </a:lnTo>
                    <a:lnTo>
                      <a:pt x="661" y="31"/>
                    </a:lnTo>
                    <a:lnTo>
                      <a:pt x="651" y="31"/>
                    </a:lnTo>
                    <a:lnTo>
                      <a:pt x="640" y="31"/>
                    </a:lnTo>
                    <a:lnTo>
                      <a:pt x="640" y="20"/>
                    </a:lnTo>
                    <a:lnTo>
                      <a:pt x="630" y="20"/>
                    </a:lnTo>
                    <a:lnTo>
                      <a:pt x="620" y="20"/>
                    </a:lnTo>
                    <a:lnTo>
                      <a:pt x="620" y="10"/>
                    </a:lnTo>
                    <a:lnTo>
                      <a:pt x="609" y="10"/>
                    </a:lnTo>
                    <a:lnTo>
                      <a:pt x="599" y="10"/>
                    </a:lnTo>
                    <a:lnTo>
                      <a:pt x="599" y="0"/>
                    </a:lnTo>
                    <a:lnTo>
                      <a:pt x="589" y="0"/>
                    </a:lnTo>
                    <a:lnTo>
                      <a:pt x="578" y="0"/>
                    </a:lnTo>
                    <a:lnTo>
                      <a:pt x="568" y="0"/>
                    </a:lnTo>
                    <a:lnTo>
                      <a:pt x="568" y="10"/>
                    </a:lnTo>
                    <a:lnTo>
                      <a:pt x="558" y="10"/>
                    </a:lnTo>
                    <a:lnTo>
                      <a:pt x="547" y="10"/>
                    </a:lnTo>
                    <a:lnTo>
                      <a:pt x="537" y="10"/>
                    </a:lnTo>
                    <a:lnTo>
                      <a:pt x="527" y="10"/>
                    </a:lnTo>
                    <a:lnTo>
                      <a:pt x="516" y="10"/>
                    </a:lnTo>
                    <a:lnTo>
                      <a:pt x="506" y="10"/>
                    </a:lnTo>
                    <a:lnTo>
                      <a:pt x="496" y="10"/>
                    </a:lnTo>
                    <a:lnTo>
                      <a:pt x="485" y="10"/>
                    </a:lnTo>
                    <a:lnTo>
                      <a:pt x="475" y="10"/>
                    </a:lnTo>
                    <a:lnTo>
                      <a:pt x="465" y="10"/>
                    </a:lnTo>
                    <a:lnTo>
                      <a:pt x="454" y="10"/>
                    </a:lnTo>
                    <a:lnTo>
                      <a:pt x="454" y="20"/>
                    </a:lnTo>
                    <a:lnTo>
                      <a:pt x="444" y="20"/>
                    </a:lnTo>
                    <a:lnTo>
                      <a:pt x="444" y="31"/>
                    </a:lnTo>
                    <a:lnTo>
                      <a:pt x="434" y="31"/>
                    </a:lnTo>
                    <a:lnTo>
                      <a:pt x="434" y="41"/>
                    </a:lnTo>
                    <a:lnTo>
                      <a:pt x="423" y="41"/>
                    </a:lnTo>
                    <a:lnTo>
                      <a:pt x="413" y="41"/>
                    </a:lnTo>
                    <a:lnTo>
                      <a:pt x="413" y="51"/>
                    </a:lnTo>
                    <a:lnTo>
                      <a:pt x="403" y="51"/>
                    </a:lnTo>
                    <a:lnTo>
                      <a:pt x="392" y="51"/>
                    </a:lnTo>
                    <a:lnTo>
                      <a:pt x="382" y="51"/>
                    </a:lnTo>
                    <a:lnTo>
                      <a:pt x="372" y="51"/>
                    </a:lnTo>
                    <a:lnTo>
                      <a:pt x="361" y="51"/>
                    </a:lnTo>
                    <a:lnTo>
                      <a:pt x="351" y="51"/>
                    </a:lnTo>
                    <a:lnTo>
                      <a:pt x="341" y="51"/>
                    </a:lnTo>
                    <a:lnTo>
                      <a:pt x="341" y="62"/>
                    </a:lnTo>
                    <a:lnTo>
                      <a:pt x="330" y="62"/>
                    </a:lnTo>
                    <a:lnTo>
                      <a:pt x="320" y="62"/>
                    </a:lnTo>
                    <a:lnTo>
                      <a:pt x="310" y="62"/>
                    </a:lnTo>
                    <a:lnTo>
                      <a:pt x="299" y="62"/>
                    </a:lnTo>
                    <a:lnTo>
                      <a:pt x="289" y="62"/>
                    </a:lnTo>
                    <a:lnTo>
                      <a:pt x="289" y="72"/>
                    </a:lnTo>
                    <a:lnTo>
                      <a:pt x="279" y="72"/>
                    </a:lnTo>
                    <a:lnTo>
                      <a:pt x="268" y="72"/>
                    </a:lnTo>
                    <a:lnTo>
                      <a:pt x="258" y="72"/>
                    </a:lnTo>
                    <a:lnTo>
                      <a:pt x="248" y="72"/>
                    </a:lnTo>
                    <a:lnTo>
                      <a:pt x="237" y="72"/>
                    </a:lnTo>
                    <a:lnTo>
                      <a:pt x="227" y="72"/>
                    </a:lnTo>
                    <a:lnTo>
                      <a:pt x="217" y="72"/>
                    </a:lnTo>
                    <a:lnTo>
                      <a:pt x="217" y="82"/>
                    </a:lnTo>
                    <a:lnTo>
                      <a:pt x="206" y="82"/>
                    </a:lnTo>
                    <a:lnTo>
                      <a:pt x="196" y="82"/>
                    </a:lnTo>
                    <a:lnTo>
                      <a:pt x="186" y="82"/>
                    </a:lnTo>
                    <a:lnTo>
                      <a:pt x="175" y="82"/>
                    </a:lnTo>
                    <a:lnTo>
                      <a:pt x="165" y="82"/>
                    </a:lnTo>
                    <a:lnTo>
                      <a:pt x="155" y="82"/>
                    </a:lnTo>
                    <a:lnTo>
                      <a:pt x="144" y="82"/>
                    </a:lnTo>
                    <a:lnTo>
                      <a:pt x="134" y="82"/>
                    </a:lnTo>
                    <a:lnTo>
                      <a:pt x="124" y="82"/>
                    </a:lnTo>
                    <a:lnTo>
                      <a:pt x="113" y="82"/>
                    </a:lnTo>
                    <a:lnTo>
                      <a:pt x="103" y="82"/>
                    </a:lnTo>
                    <a:lnTo>
                      <a:pt x="103" y="93"/>
                    </a:lnTo>
                    <a:lnTo>
                      <a:pt x="93" y="93"/>
                    </a:lnTo>
                    <a:lnTo>
                      <a:pt x="82" y="93"/>
                    </a:lnTo>
                    <a:lnTo>
                      <a:pt x="72" y="93"/>
                    </a:lnTo>
                    <a:lnTo>
                      <a:pt x="62" y="93"/>
                    </a:lnTo>
                    <a:lnTo>
                      <a:pt x="51" y="93"/>
                    </a:lnTo>
                    <a:lnTo>
                      <a:pt x="41" y="93"/>
                    </a:lnTo>
                    <a:lnTo>
                      <a:pt x="41" y="103"/>
                    </a:lnTo>
                    <a:lnTo>
                      <a:pt x="31" y="103"/>
                    </a:lnTo>
                    <a:lnTo>
                      <a:pt x="20" y="103"/>
                    </a:lnTo>
                    <a:lnTo>
                      <a:pt x="10" y="103"/>
                    </a:lnTo>
                    <a:lnTo>
                      <a:pt x="10" y="113"/>
                    </a:lnTo>
                    <a:lnTo>
                      <a:pt x="10" y="123"/>
                    </a:lnTo>
                    <a:lnTo>
                      <a:pt x="0" y="123"/>
                    </a:lnTo>
                    <a:lnTo>
                      <a:pt x="0" y="134"/>
                    </a:lnTo>
                    <a:lnTo>
                      <a:pt x="0" y="144"/>
                    </a:lnTo>
                    <a:lnTo>
                      <a:pt x="0" y="154"/>
                    </a:lnTo>
                    <a:lnTo>
                      <a:pt x="0" y="165"/>
                    </a:lnTo>
                    <a:lnTo>
                      <a:pt x="0" y="175"/>
                    </a:lnTo>
                    <a:lnTo>
                      <a:pt x="10" y="175"/>
                    </a:lnTo>
                    <a:lnTo>
                      <a:pt x="10" y="185"/>
                    </a:lnTo>
                    <a:lnTo>
                      <a:pt x="10" y="196"/>
                    </a:lnTo>
                    <a:lnTo>
                      <a:pt x="10" y="185"/>
                    </a:lnTo>
                    <a:close/>
                  </a:path>
                </a:pathLst>
              </a:custGeom>
              <a:solidFill>
                <a:srgbClr val="FF9966"/>
              </a:solidFill>
              <a:ln w="9525">
                <a:noFill/>
                <a:round/>
                <a:headEnd/>
                <a:tailEnd/>
              </a:ln>
            </p:spPr>
            <p:txBody>
              <a:bodyPr/>
              <a:lstStyle/>
              <a:p>
                <a:endParaRPr lang="en-US"/>
              </a:p>
            </p:txBody>
          </p:sp>
          <p:sp>
            <p:nvSpPr>
              <p:cNvPr id="17523" name="Freeform 28"/>
              <p:cNvSpPr>
                <a:spLocks/>
              </p:cNvSpPr>
              <p:nvPr/>
            </p:nvSpPr>
            <p:spPr bwMode="auto">
              <a:xfrm>
                <a:off x="4099" y="2893"/>
                <a:ext cx="1147" cy="340"/>
              </a:xfrm>
              <a:custGeom>
                <a:avLst/>
                <a:gdLst>
                  <a:gd name="T0" fmla="*/ 10 w 1147"/>
                  <a:gd name="T1" fmla="*/ 216 h 340"/>
                  <a:gd name="T2" fmla="*/ 31 w 1147"/>
                  <a:gd name="T3" fmla="*/ 247 h 340"/>
                  <a:gd name="T4" fmla="*/ 41 w 1147"/>
                  <a:gd name="T5" fmla="*/ 289 h 340"/>
                  <a:gd name="T6" fmla="*/ 62 w 1147"/>
                  <a:gd name="T7" fmla="*/ 330 h 340"/>
                  <a:gd name="T8" fmla="*/ 93 w 1147"/>
                  <a:gd name="T9" fmla="*/ 330 h 340"/>
                  <a:gd name="T10" fmla="*/ 134 w 1147"/>
                  <a:gd name="T11" fmla="*/ 309 h 340"/>
                  <a:gd name="T12" fmla="*/ 175 w 1147"/>
                  <a:gd name="T13" fmla="*/ 299 h 340"/>
                  <a:gd name="T14" fmla="*/ 206 w 1147"/>
                  <a:gd name="T15" fmla="*/ 278 h 340"/>
                  <a:gd name="T16" fmla="*/ 248 w 1147"/>
                  <a:gd name="T17" fmla="*/ 268 h 340"/>
                  <a:gd name="T18" fmla="*/ 289 w 1147"/>
                  <a:gd name="T19" fmla="*/ 237 h 340"/>
                  <a:gd name="T20" fmla="*/ 310 w 1147"/>
                  <a:gd name="T21" fmla="*/ 227 h 340"/>
                  <a:gd name="T22" fmla="*/ 351 w 1147"/>
                  <a:gd name="T23" fmla="*/ 206 h 340"/>
                  <a:gd name="T24" fmla="*/ 382 w 1147"/>
                  <a:gd name="T25" fmla="*/ 185 h 340"/>
                  <a:gd name="T26" fmla="*/ 423 w 1147"/>
                  <a:gd name="T27" fmla="*/ 196 h 340"/>
                  <a:gd name="T28" fmla="*/ 465 w 1147"/>
                  <a:gd name="T29" fmla="*/ 185 h 340"/>
                  <a:gd name="T30" fmla="*/ 506 w 1147"/>
                  <a:gd name="T31" fmla="*/ 196 h 340"/>
                  <a:gd name="T32" fmla="*/ 547 w 1147"/>
                  <a:gd name="T33" fmla="*/ 185 h 340"/>
                  <a:gd name="T34" fmla="*/ 599 w 1147"/>
                  <a:gd name="T35" fmla="*/ 185 h 340"/>
                  <a:gd name="T36" fmla="*/ 661 w 1147"/>
                  <a:gd name="T37" fmla="*/ 185 h 340"/>
                  <a:gd name="T38" fmla="*/ 723 w 1147"/>
                  <a:gd name="T39" fmla="*/ 185 h 340"/>
                  <a:gd name="T40" fmla="*/ 775 w 1147"/>
                  <a:gd name="T41" fmla="*/ 185 h 340"/>
                  <a:gd name="T42" fmla="*/ 826 w 1147"/>
                  <a:gd name="T43" fmla="*/ 196 h 340"/>
                  <a:gd name="T44" fmla="*/ 878 w 1147"/>
                  <a:gd name="T45" fmla="*/ 196 h 340"/>
                  <a:gd name="T46" fmla="*/ 930 w 1147"/>
                  <a:gd name="T47" fmla="*/ 196 h 340"/>
                  <a:gd name="T48" fmla="*/ 981 w 1147"/>
                  <a:gd name="T49" fmla="*/ 196 h 340"/>
                  <a:gd name="T50" fmla="*/ 1023 w 1147"/>
                  <a:gd name="T51" fmla="*/ 206 h 340"/>
                  <a:gd name="T52" fmla="*/ 1074 w 1147"/>
                  <a:gd name="T53" fmla="*/ 206 h 340"/>
                  <a:gd name="T54" fmla="*/ 1116 w 1147"/>
                  <a:gd name="T55" fmla="*/ 216 h 340"/>
                  <a:gd name="T56" fmla="*/ 1126 w 1147"/>
                  <a:gd name="T57" fmla="*/ 206 h 340"/>
                  <a:gd name="T58" fmla="*/ 1085 w 1147"/>
                  <a:gd name="T59" fmla="*/ 196 h 340"/>
                  <a:gd name="T60" fmla="*/ 1054 w 1147"/>
                  <a:gd name="T61" fmla="*/ 175 h 340"/>
                  <a:gd name="T62" fmla="*/ 1002 w 1147"/>
                  <a:gd name="T63" fmla="*/ 155 h 340"/>
                  <a:gd name="T64" fmla="*/ 961 w 1147"/>
                  <a:gd name="T65" fmla="*/ 144 h 340"/>
                  <a:gd name="T66" fmla="*/ 919 w 1147"/>
                  <a:gd name="T67" fmla="*/ 134 h 340"/>
                  <a:gd name="T68" fmla="*/ 878 w 1147"/>
                  <a:gd name="T69" fmla="*/ 113 h 340"/>
                  <a:gd name="T70" fmla="*/ 826 w 1147"/>
                  <a:gd name="T71" fmla="*/ 103 h 340"/>
                  <a:gd name="T72" fmla="*/ 795 w 1147"/>
                  <a:gd name="T73" fmla="*/ 82 h 340"/>
                  <a:gd name="T74" fmla="*/ 754 w 1147"/>
                  <a:gd name="T75" fmla="*/ 72 h 340"/>
                  <a:gd name="T76" fmla="*/ 702 w 1147"/>
                  <a:gd name="T77" fmla="*/ 51 h 340"/>
                  <a:gd name="T78" fmla="*/ 661 w 1147"/>
                  <a:gd name="T79" fmla="*/ 31 h 340"/>
                  <a:gd name="T80" fmla="*/ 620 w 1147"/>
                  <a:gd name="T81" fmla="*/ 20 h 340"/>
                  <a:gd name="T82" fmla="*/ 589 w 1147"/>
                  <a:gd name="T83" fmla="*/ 0 h 340"/>
                  <a:gd name="T84" fmla="*/ 547 w 1147"/>
                  <a:gd name="T85" fmla="*/ 10 h 340"/>
                  <a:gd name="T86" fmla="*/ 496 w 1147"/>
                  <a:gd name="T87" fmla="*/ 10 h 340"/>
                  <a:gd name="T88" fmla="*/ 454 w 1147"/>
                  <a:gd name="T89" fmla="*/ 20 h 340"/>
                  <a:gd name="T90" fmla="*/ 423 w 1147"/>
                  <a:gd name="T91" fmla="*/ 41 h 340"/>
                  <a:gd name="T92" fmla="*/ 382 w 1147"/>
                  <a:gd name="T93" fmla="*/ 51 h 340"/>
                  <a:gd name="T94" fmla="*/ 341 w 1147"/>
                  <a:gd name="T95" fmla="*/ 62 h 340"/>
                  <a:gd name="T96" fmla="*/ 289 w 1147"/>
                  <a:gd name="T97" fmla="*/ 62 h 340"/>
                  <a:gd name="T98" fmla="*/ 248 w 1147"/>
                  <a:gd name="T99" fmla="*/ 72 h 340"/>
                  <a:gd name="T100" fmla="*/ 206 w 1147"/>
                  <a:gd name="T101" fmla="*/ 82 h 340"/>
                  <a:gd name="T102" fmla="*/ 155 w 1147"/>
                  <a:gd name="T103" fmla="*/ 82 h 340"/>
                  <a:gd name="T104" fmla="*/ 103 w 1147"/>
                  <a:gd name="T105" fmla="*/ 82 h 340"/>
                  <a:gd name="T106" fmla="*/ 62 w 1147"/>
                  <a:gd name="T107" fmla="*/ 93 h 340"/>
                  <a:gd name="T108" fmla="*/ 20 w 1147"/>
                  <a:gd name="T109" fmla="*/ 103 h 340"/>
                  <a:gd name="T110" fmla="*/ 0 w 1147"/>
                  <a:gd name="T111" fmla="*/ 134 h 340"/>
                  <a:gd name="T112" fmla="*/ 10 w 1147"/>
                  <a:gd name="T113" fmla="*/ 175 h 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47"/>
                  <a:gd name="T172" fmla="*/ 0 h 340"/>
                  <a:gd name="T173" fmla="*/ 1147 w 1147"/>
                  <a:gd name="T174" fmla="*/ 340 h 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47" h="340">
                    <a:moveTo>
                      <a:pt x="10" y="185"/>
                    </a:moveTo>
                    <a:lnTo>
                      <a:pt x="0" y="196"/>
                    </a:lnTo>
                    <a:lnTo>
                      <a:pt x="10" y="196"/>
                    </a:lnTo>
                    <a:lnTo>
                      <a:pt x="10" y="206"/>
                    </a:lnTo>
                    <a:lnTo>
                      <a:pt x="10" y="216"/>
                    </a:lnTo>
                    <a:lnTo>
                      <a:pt x="20" y="216"/>
                    </a:lnTo>
                    <a:lnTo>
                      <a:pt x="20" y="227"/>
                    </a:lnTo>
                    <a:lnTo>
                      <a:pt x="31" y="227"/>
                    </a:lnTo>
                    <a:lnTo>
                      <a:pt x="31" y="237"/>
                    </a:lnTo>
                    <a:lnTo>
                      <a:pt x="31" y="247"/>
                    </a:lnTo>
                    <a:lnTo>
                      <a:pt x="31" y="258"/>
                    </a:lnTo>
                    <a:lnTo>
                      <a:pt x="31" y="268"/>
                    </a:lnTo>
                    <a:lnTo>
                      <a:pt x="31" y="278"/>
                    </a:lnTo>
                    <a:lnTo>
                      <a:pt x="41" y="278"/>
                    </a:lnTo>
                    <a:lnTo>
                      <a:pt x="41" y="289"/>
                    </a:lnTo>
                    <a:lnTo>
                      <a:pt x="41" y="299"/>
                    </a:lnTo>
                    <a:lnTo>
                      <a:pt x="41" y="309"/>
                    </a:lnTo>
                    <a:lnTo>
                      <a:pt x="51" y="309"/>
                    </a:lnTo>
                    <a:lnTo>
                      <a:pt x="51" y="320"/>
                    </a:lnTo>
                    <a:lnTo>
                      <a:pt x="62" y="330"/>
                    </a:lnTo>
                    <a:lnTo>
                      <a:pt x="62" y="340"/>
                    </a:lnTo>
                    <a:lnTo>
                      <a:pt x="72" y="340"/>
                    </a:lnTo>
                    <a:lnTo>
                      <a:pt x="72" y="330"/>
                    </a:lnTo>
                    <a:lnTo>
                      <a:pt x="82" y="330"/>
                    </a:lnTo>
                    <a:lnTo>
                      <a:pt x="93" y="330"/>
                    </a:lnTo>
                    <a:lnTo>
                      <a:pt x="103" y="320"/>
                    </a:lnTo>
                    <a:lnTo>
                      <a:pt x="113" y="320"/>
                    </a:lnTo>
                    <a:lnTo>
                      <a:pt x="124" y="320"/>
                    </a:lnTo>
                    <a:lnTo>
                      <a:pt x="134" y="320"/>
                    </a:lnTo>
                    <a:lnTo>
                      <a:pt x="134" y="309"/>
                    </a:lnTo>
                    <a:lnTo>
                      <a:pt x="144" y="309"/>
                    </a:lnTo>
                    <a:lnTo>
                      <a:pt x="155" y="309"/>
                    </a:lnTo>
                    <a:lnTo>
                      <a:pt x="155" y="299"/>
                    </a:lnTo>
                    <a:lnTo>
                      <a:pt x="165" y="299"/>
                    </a:lnTo>
                    <a:lnTo>
                      <a:pt x="175" y="299"/>
                    </a:lnTo>
                    <a:lnTo>
                      <a:pt x="186" y="299"/>
                    </a:lnTo>
                    <a:lnTo>
                      <a:pt x="186" y="289"/>
                    </a:lnTo>
                    <a:lnTo>
                      <a:pt x="196" y="289"/>
                    </a:lnTo>
                    <a:lnTo>
                      <a:pt x="206" y="289"/>
                    </a:lnTo>
                    <a:lnTo>
                      <a:pt x="206" y="278"/>
                    </a:lnTo>
                    <a:lnTo>
                      <a:pt x="217" y="278"/>
                    </a:lnTo>
                    <a:lnTo>
                      <a:pt x="227" y="278"/>
                    </a:lnTo>
                    <a:lnTo>
                      <a:pt x="227" y="268"/>
                    </a:lnTo>
                    <a:lnTo>
                      <a:pt x="237" y="268"/>
                    </a:lnTo>
                    <a:lnTo>
                      <a:pt x="248" y="268"/>
                    </a:lnTo>
                    <a:lnTo>
                      <a:pt x="258" y="258"/>
                    </a:lnTo>
                    <a:lnTo>
                      <a:pt x="268" y="258"/>
                    </a:lnTo>
                    <a:lnTo>
                      <a:pt x="279" y="247"/>
                    </a:lnTo>
                    <a:lnTo>
                      <a:pt x="289" y="247"/>
                    </a:lnTo>
                    <a:lnTo>
                      <a:pt x="289" y="237"/>
                    </a:lnTo>
                    <a:lnTo>
                      <a:pt x="299" y="237"/>
                    </a:lnTo>
                    <a:lnTo>
                      <a:pt x="310" y="237"/>
                    </a:lnTo>
                    <a:lnTo>
                      <a:pt x="310" y="227"/>
                    </a:lnTo>
                    <a:lnTo>
                      <a:pt x="320" y="227"/>
                    </a:lnTo>
                    <a:lnTo>
                      <a:pt x="310" y="227"/>
                    </a:lnTo>
                    <a:lnTo>
                      <a:pt x="320" y="227"/>
                    </a:lnTo>
                    <a:lnTo>
                      <a:pt x="320" y="216"/>
                    </a:lnTo>
                    <a:lnTo>
                      <a:pt x="330" y="216"/>
                    </a:lnTo>
                    <a:lnTo>
                      <a:pt x="341" y="206"/>
                    </a:lnTo>
                    <a:lnTo>
                      <a:pt x="351" y="206"/>
                    </a:lnTo>
                    <a:lnTo>
                      <a:pt x="351" y="196"/>
                    </a:lnTo>
                    <a:lnTo>
                      <a:pt x="361" y="196"/>
                    </a:lnTo>
                    <a:lnTo>
                      <a:pt x="372" y="196"/>
                    </a:lnTo>
                    <a:lnTo>
                      <a:pt x="372" y="185"/>
                    </a:lnTo>
                    <a:lnTo>
                      <a:pt x="382" y="185"/>
                    </a:lnTo>
                    <a:lnTo>
                      <a:pt x="392" y="185"/>
                    </a:lnTo>
                    <a:lnTo>
                      <a:pt x="403" y="185"/>
                    </a:lnTo>
                    <a:lnTo>
                      <a:pt x="413" y="185"/>
                    </a:lnTo>
                    <a:lnTo>
                      <a:pt x="423" y="185"/>
                    </a:lnTo>
                    <a:lnTo>
                      <a:pt x="423" y="196"/>
                    </a:lnTo>
                    <a:lnTo>
                      <a:pt x="434" y="196"/>
                    </a:lnTo>
                    <a:lnTo>
                      <a:pt x="444" y="196"/>
                    </a:lnTo>
                    <a:lnTo>
                      <a:pt x="454" y="196"/>
                    </a:lnTo>
                    <a:lnTo>
                      <a:pt x="465" y="196"/>
                    </a:lnTo>
                    <a:lnTo>
                      <a:pt x="465" y="185"/>
                    </a:lnTo>
                    <a:lnTo>
                      <a:pt x="475" y="185"/>
                    </a:lnTo>
                    <a:lnTo>
                      <a:pt x="475" y="196"/>
                    </a:lnTo>
                    <a:lnTo>
                      <a:pt x="485" y="196"/>
                    </a:lnTo>
                    <a:lnTo>
                      <a:pt x="496" y="196"/>
                    </a:lnTo>
                    <a:lnTo>
                      <a:pt x="506" y="196"/>
                    </a:lnTo>
                    <a:lnTo>
                      <a:pt x="516" y="196"/>
                    </a:lnTo>
                    <a:lnTo>
                      <a:pt x="527" y="196"/>
                    </a:lnTo>
                    <a:lnTo>
                      <a:pt x="527" y="185"/>
                    </a:lnTo>
                    <a:lnTo>
                      <a:pt x="537" y="185"/>
                    </a:lnTo>
                    <a:lnTo>
                      <a:pt x="547" y="185"/>
                    </a:lnTo>
                    <a:lnTo>
                      <a:pt x="558" y="185"/>
                    </a:lnTo>
                    <a:lnTo>
                      <a:pt x="568" y="185"/>
                    </a:lnTo>
                    <a:lnTo>
                      <a:pt x="578" y="185"/>
                    </a:lnTo>
                    <a:lnTo>
                      <a:pt x="589" y="185"/>
                    </a:lnTo>
                    <a:lnTo>
                      <a:pt x="599" y="185"/>
                    </a:lnTo>
                    <a:lnTo>
                      <a:pt x="609" y="185"/>
                    </a:lnTo>
                    <a:lnTo>
                      <a:pt x="630" y="185"/>
                    </a:lnTo>
                    <a:lnTo>
                      <a:pt x="640" y="185"/>
                    </a:lnTo>
                    <a:lnTo>
                      <a:pt x="651" y="185"/>
                    </a:lnTo>
                    <a:lnTo>
                      <a:pt x="661" y="185"/>
                    </a:lnTo>
                    <a:lnTo>
                      <a:pt x="671" y="185"/>
                    </a:lnTo>
                    <a:lnTo>
                      <a:pt x="692" y="185"/>
                    </a:lnTo>
                    <a:lnTo>
                      <a:pt x="702" y="185"/>
                    </a:lnTo>
                    <a:lnTo>
                      <a:pt x="713" y="185"/>
                    </a:lnTo>
                    <a:lnTo>
                      <a:pt x="723" y="185"/>
                    </a:lnTo>
                    <a:lnTo>
                      <a:pt x="733" y="185"/>
                    </a:lnTo>
                    <a:lnTo>
                      <a:pt x="744" y="185"/>
                    </a:lnTo>
                    <a:lnTo>
                      <a:pt x="754" y="185"/>
                    </a:lnTo>
                    <a:lnTo>
                      <a:pt x="764" y="185"/>
                    </a:lnTo>
                    <a:lnTo>
                      <a:pt x="775" y="185"/>
                    </a:lnTo>
                    <a:lnTo>
                      <a:pt x="785" y="185"/>
                    </a:lnTo>
                    <a:lnTo>
                      <a:pt x="795" y="196"/>
                    </a:lnTo>
                    <a:lnTo>
                      <a:pt x="806" y="196"/>
                    </a:lnTo>
                    <a:lnTo>
                      <a:pt x="816" y="196"/>
                    </a:lnTo>
                    <a:lnTo>
                      <a:pt x="826" y="196"/>
                    </a:lnTo>
                    <a:lnTo>
                      <a:pt x="837" y="196"/>
                    </a:lnTo>
                    <a:lnTo>
                      <a:pt x="847" y="196"/>
                    </a:lnTo>
                    <a:lnTo>
                      <a:pt x="857" y="196"/>
                    </a:lnTo>
                    <a:lnTo>
                      <a:pt x="868" y="196"/>
                    </a:lnTo>
                    <a:lnTo>
                      <a:pt x="878" y="196"/>
                    </a:lnTo>
                    <a:lnTo>
                      <a:pt x="888" y="196"/>
                    </a:lnTo>
                    <a:lnTo>
                      <a:pt x="899" y="196"/>
                    </a:lnTo>
                    <a:lnTo>
                      <a:pt x="909" y="196"/>
                    </a:lnTo>
                    <a:lnTo>
                      <a:pt x="919" y="196"/>
                    </a:lnTo>
                    <a:lnTo>
                      <a:pt x="930" y="196"/>
                    </a:lnTo>
                    <a:lnTo>
                      <a:pt x="940" y="196"/>
                    </a:lnTo>
                    <a:lnTo>
                      <a:pt x="950" y="196"/>
                    </a:lnTo>
                    <a:lnTo>
                      <a:pt x="961" y="196"/>
                    </a:lnTo>
                    <a:lnTo>
                      <a:pt x="971" y="196"/>
                    </a:lnTo>
                    <a:lnTo>
                      <a:pt x="981" y="196"/>
                    </a:lnTo>
                    <a:lnTo>
                      <a:pt x="992" y="196"/>
                    </a:lnTo>
                    <a:lnTo>
                      <a:pt x="1002" y="196"/>
                    </a:lnTo>
                    <a:lnTo>
                      <a:pt x="1012" y="196"/>
                    </a:lnTo>
                    <a:lnTo>
                      <a:pt x="1023" y="196"/>
                    </a:lnTo>
                    <a:lnTo>
                      <a:pt x="1023" y="206"/>
                    </a:lnTo>
                    <a:lnTo>
                      <a:pt x="1033" y="206"/>
                    </a:lnTo>
                    <a:lnTo>
                      <a:pt x="1043" y="206"/>
                    </a:lnTo>
                    <a:lnTo>
                      <a:pt x="1054" y="206"/>
                    </a:lnTo>
                    <a:lnTo>
                      <a:pt x="1064" y="206"/>
                    </a:lnTo>
                    <a:lnTo>
                      <a:pt x="1074" y="206"/>
                    </a:lnTo>
                    <a:lnTo>
                      <a:pt x="1085" y="206"/>
                    </a:lnTo>
                    <a:lnTo>
                      <a:pt x="1095" y="206"/>
                    </a:lnTo>
                    <a:lnTo>
                      <a:pt x="1105" y="206"/>
                    </a:lnTo>
                    <a:lnTo>
                      <a:pt x="1116" y="206"/>
                    </a:lnTo>
                    <a:lnTo>
                      <a:pt x="1116" y="216"/>
                    </a:lnTo>
                    <a:lnTo>
                      <a:pt x="1126" y="206"/>
                    </a:lnTo>
                    <a:lnTo>
                      <a:pt x="1136" y="206"/>
                    </a:lnTo>
                    <a:lnTo>
                      <a:pt x="1147" y="206"/>
                    </a:lnTo>
                    <a:lnTo>
                      <a:pt x="1136" y="206"/>
                    </a:lnTo>
                    <a:lnTo>
                      <a:pt x="1126" y="206"/>
                    </a:lnTo>
                    <a:lnTo>
                      <a:pt x="1116" y="206"/>
                    </a:lnTo>
                    <a:lnTo>
                      <a:pt x="1105" y="206"/>
                    </a:lnTo>
                    <a:lnTo>
                      <a:pt x="1105" y="196"/>
                    </a:lnTo>
                    <a:lnTo>
                      <a:pt x="1095" y="196"/>
                    </a:lnTo>
                    <a:lnTo>
                      <a:pt x="1085" y="196"/>
                    </a:lnTo>
                    <a:lnTo>
                      <a:pt x="1074" y="196"/>
                    </a:lnTo>
                    <a:lnTo>
                      <a:pt x="1074" y="185"/>
                    </a:lnTo>
                    <a:lnTo>
                      <a:pt x="1064" y="185"/>
                    </a:lnTo>
                    <a:lnTo>
                      <a:pt x="1054" y="185"/>
                    </a:lnTo>
                    <a:lnTo>
                      <a:pt x="1054" y="175"/>
                    </a:lnTo>
                    <a:lnTo>
                      <a:pt x="1043" y="175"/>
                    </a:lnTo>
                    <a:lnTo>
                      <a:pt x="1033" y="175"/>
                    </a:lnTo>
                    <a:lnTo>
                      <a:pt x="1023" y="165"/>
                    </a:lnTo>
                    <a:lnTo>
                      <a:pt x="1012" y="165"/>
                    </a:lnTo>
                    <a:lnTo>
                      <a:pt x="1002" y="155"/>
                    </a:lnTo>
                    <a:lnTo>
                      <a:pt x="992" y="155"/>
                    </a:lnTo>
                    <a:lnTo>
                      <a:pt x="981" y="155"/>
                    </a:lnTo>
                    <a:lnTo>
                      <a:pt x="981" y="144"/>
                    </a:lnTo>
                    <a:lnTo>
                      <a:pt x="971" y="144"/>
                    </a:lnTo>
                    <a:lnTo>
                      <a:pt x="961" y="144"/>
                    </a:lnTo>
                    <a:lnTo>
                      <a:pt x="950" y="144"/>
                    </a:lnTo>
                    <a:lnTo>
                      <a:pt x="950" y="134"/>
                    </a:lnTo>
                    <a:lnTo>
                      <a:pt x="940" y="134"/>
                    </a:lnTo>
                    <a:lnTo>
                      <a:pt x="930" y="134"/>
                    </a:lnTo>
                    <a:lnTo>
                      <a:pt x="919" y="134"/>
                    </a:lnTo>
                    <a:lnTo>
                      <a:pt x="909" y="124"/>
                    </a:lnTo>
                    <a:lnTo>
                      <a:pt x="899" y="124"/>
                    </a:lnTo>
                    <a:lnTo>
                      <a:pt x="888" y="124"/>
                    </a:lnTo>
                    <a:lnTo>
                      <a:pt x="878" y="124"/>
                    </a:lnTo>
                    <a:lnTo>
                      <a:pt x="878" y="113"/>
                    </a:lnTo>
                    <a:lnTo>
                      <a:pt x="868" y="113"/>
                    </a:lnTo>
                    <a:lnTo>
                      <a:pt x="857" y="113"/>
                    </a:lnTo>
                    <a:lnTo>
                      <a:pt x="847" y="103"/>
                    </a:lnTo>
                    <a:lnTo>
                      <a:pt x="837" y="103"/>
                    </a:lnTo>
                    <a:lnTo>
                      <a:pt x="826" y="103"/>
                    </a:lnTo>
                    <a:lnTo>
                      <a:pt x="826" y="93"/>
                    </a:lnTo>
                    <a:lnTo>
                      <a:pt x="816" y="93"/>
                    </a:lnTo>
                    <a:lnTo>
                      <a:pt x="806" y="93"/>
                    </a:lnTo>
                    <a:lnTo>
                      <a:pt x="795" y="93"/>
                    </a:lnTo>
                    <a:lnTo>
                      <a:pt x="795" y="82"/>
                    </a:lnTo>
                    <a:lnTo>
                      <a:pt x="785" y="82"/>
                    </a:lnTo>
                    <a:lnTo>
                      <a:pt x="775" y="82"/>
                    </a:lnTo>
                    <a:lnTo>
                      <a:pt x="775" y="72"/>
                    </a:lnTo>
                    <a:lnTo>
                      <a:pt x="764" y="72"/>
                    </a:lnTo>
                    <a:lnTo>
                      <a:pt x="754" y="72"/>
                    </a:lnTo>
                    <a:lnTo>
                      <a:pt x="744" y="62"/>
                    </a:lnTo>
                    <a:lnTo>
                      <a:pt x="733" y="62"/>
                    </a:lnTo>
                    <a:lnTo>
                      <a:pt x="723" y="51"/>
                    </a:lnTo>
                    <a:lnTo>
                      <a:pt x="713" y="51"/>
                    </a:lnTo>
                    <a:lnTo>
                      <a:pt x="702" y="51"/>
                    </a:lnTo>
                    <a:lnTo>
                      <a:pt x="692" y="41"/>
                    </a:lnTo>
                    <a:lnTo>
                      <a:pt x="682" y="41"/>
                    </a:lnTo>
                    <a:lnTo>
                      <a:pt x="671" y="41"/>
                    </a:lnTo>
                    <a:lnTo>
                      <a:pt x="661" y="41"/>
                    </a:lnTo>
                    <a:lnTo>
                      <a:pt x="661" y="31"/>
                    </a:lnTo>
                    <a:lnTo>
                      <a:pt x="651" y="31"/>
                    </a:lnTo>
                    <a:lnTo>
                      <a:pt x="640" y="31"/>
                    </a:lnTo>
                    <a:lnTo>
                      <a:pt x="640" y="20"/>
                    </a:lnTo>
                    <a:lnTo>
                      <a:pt x="630" y="20"/>
                    </a:lnTo>
                    <a:lnTo>
                      <a:pt x="620" y="20"/>
                    </a:lnTo>
                    <a:lnTo>
                      <a:pt x="620" y="10"/>
                    </a:lnTo>
                    <a:lnTo>
                      <a:pt x="609" y="10"/>
                    </a:lnTo>
                    <a:lnTo>
                      <a:pt x="599" y="10"/>
                    </a:lnTo>
                    <a:lnTo>
                      <a:pt x="599" y="0"/>
                    </a:lnTo>
                    <a:lnTo>
                      <a:pt x="589" y="0"/>
                    </a:lnTo>
                    <a:lnTo>
                      <a:pt x="578" y="0"/>
                    </a:lnTo>
                    <a:lnTo>
                      <a:pt x="568" y="0"/>
                    </a:lnTo>
                    <a:lnTo>
                      <a:pt x="568" y="10"/>
                    </a:lnTo>
                    <a:lnTo>
                      <a:pt x="558" y="10"/>
                    </a:lnTo>
                    <a:lnTo>
                      <a:pt x="547" y="10"/>
                    </a:lnTo>
                    <a:lnTo>
                      <a:pt x="537" y="10"/>
                    </a:lnTo>
                    <a:lnTo>
                      <a:pt x="527" y="10"/>
                    </a:lnTo>
                    <a:lnTo>
                      <a:pt x="516" y="10"/>
                    </a:lnTo>
                    <a:lnTo>
                      <a:pt x="506" y="10"/>
                    </a:lnTo>
                    <a:lnTo>
                      <a:pt x="496" y="10"/>
                    </a:lnTo>
                    <a:lnTo>
                      <a:pt x="485" y="10"/>
                    </a:lnTo>
                    <a:lnTo>
                      <a:pt x="475" y="10"/>
                    </a:lnTo>
                    <a:lnTo>
                      <a:pt x="465" y="10"/>
                    </a:lnTo>
                    <a:lnTo>
                      <a:pt x="454" y="10"/>
                    </a:lnTo>
                    <a:lnTo>
                      <a:pt x="454" y="20"/>
                    </a:lnTo>
                    <a:lnTo>
                      <a:pt x="444" y="20"/>
                    </a:lnTo>
                    <a:lnTo>
                      <a:pt x="444" y="31"/>
                    </a:lnTo>
                    <a:lnTo>
                      <a:pt x="434" y="31"/>
                    </a:lnTo>
                    <a:lnTo>
                      <a:pt x="434" y="41"/>
                    </a:lnTo>
                    <a:lnTo>
                      <a:pt x="423" y="41"/>
                    </a:lnTo>
                    <a:lnTo>
                      <a:pt x="413" y="41"/>
                    </a:lnTo>
                    <a:lnTo>
                      <a:pt x="413" y="51"/>
                    </a:lnTo>
                    <a:lnTo>
                      <a:pt x="403" y="51"/>
                    </a:lnTo>
                    <a:lnTo>
                      <a:pt x="392" y="51"/>
                    </a:lnTo>
                    <a:lnTo>
                      <a:pt x="382" y="51"/>
                    </a:lnTo>
                    <a:lnTo>
                      <a:pt x="372" y="51"/>
                    </a:lnTo>
                    <a:lnTo>
                      <a:pt x="361" y="51"/>
                    </a:lnTo>
                    <a:lnTo>
                      <a:pt x="351" y="51"/>
                    </a:lnTo>
                    <a:lnTo>
                      <a:pt x="341" y="51"/>
                    </a:lnTo>
                    <a:lnTo>
                      <a:pt x="341" y="62"/>
                    </a:lnTo>
                    <a:lnTo>
                      <a:pt x="330" y="62"/>
                    </a:lnTo>
                    <a:lnTo>
                      <a:pt x="320" y="62"/>
                    </a:lnTo>
                    <a:lnTo>
                      <a:pt x="310" y="62"/>
                    </a:lnTo>
                    <a:lnTo>
                      <a:pt x="299" y="62"/>
                    </a:lnTo>
                    <a:lnTo>
                      <a:pt x="289" y="62"/>
                    </a:lnTo>
                    <a:lnTo>
                      <a:pt x="289" y="72"/>
                    </a:lnTo>
                    <a:lnTo>
                      <a:pt x="279" y="72"/>
                    </a:lnTo>
                    <a:lnTo>
                      <a:pt x="268" y="72"/>
                    </a:lnTo>
                    <a:lnTo>
                      <a:pt x="258" y="72"/>
                    </a:lnTo>
                    <a:lnTo>
                      <a:pt x="248" y="72"/>
                    </a:lnTo>
                    <a:lnTo>
                      <a:pt x="237" y="72"/>
                    </a:lnTo>
                    <a:lnTo>
                      <a:pt x="227" y="72"/>
                    </a:lnTo>
                    <a:lnTo>
                      <a:pt x="217" y="72"/>
                    </a:lnTo>
                    <a:lnTo>
                      <a:pt x="217" y="82"/>
                    </a:lnTo>
                    <a:lnTo>
                      <a:pt x="206" y="82"/>
                    </a:lnTo>
                    <a:lnTo>
                      <a:pt x="196" y="82"/>
                    </a:lnTo>
                    <a:lnTo>
                      <a:pt x="186" y="82"/>
                    </a:lnTo>
                    <a:lnTo>
                      <a:pt x="175" y="82"/>
                    </a:lnTo>
                    <a:lnTo>
                      <a:pt x="165" y="82"/>
                    </a:lnTo>
                    <a:lnTo>
                      <a:pt x="155" y="82"/>
                    </a:lnTo>
                    <a:lnTo>
                      <a:pt x="144" y="82"/>
                    </a:lnTo>
                    <a:lnTo>
                      <a:pt x="134" y="82"/>
                    </a:lnTo>
                    <a:lnTo>
                      <a:pt x="124" y="82"/>
                    </a:lnTo>
                    <a:lnTo>
                      <a:pt x="113" y="82"/>
                    </a:lnTo>
                    <a:lnTo>
                      <a:pt x="103" y="82"/>
                    </a:lnTo>
                    <a:lnTo>
                      <a:pt x="103" y="93"/>
                    </a:lnTo>
                    <a:lnTo>
                      <a:pt x="93" y="93"/>
                    </a:lnTo>
                    <a:lnTo>
                      <a:pt x="82" y="93"/>
                    </a:lnTo>
                    <a:lnTo>
                      <a:pt x="72" y="93"/>
                    </a:lnTo>
                    <a:lnTo>
                      <a:pt x="62" y="93"/>
                    </a:lnTo>
                    <a:lnTo>
                      <a:pt x="51" y="93"/>
                    </a:lnTo>
                    <a:lnTo>
                      <a:pt x="41" y="93"/>
                    </a:lnTo>
                    <a:lnTo>
                      <a:pt x="41" y="103"/>
                    </a:lnTo>
                    <a:lnTo>
                      <a:pt x="31" y="103"/>
                    </a:lnTo>
                    <a:lnTo>
                      <a:pt x="20" y="103"/>
                    </a:lnTo>
                    <a:lnTo>
                      <a:pt x="10" y="103"/>
                    </a:lnTo>
                    <a:lnTo>
                      <a:pt x="10" y="113"/>
                    </a:lnTo>
                    <a:lnTo>
                      <a:pt x="10" y="124"/>
                    </a:lnTo>
                    <a:lnTo>
                      <a:pt x="0" y="124"/>
                    </a:lnTo>
                    <a:lnTo>
                      <a:pt x="0" y="134"/>
                    </a:lnTo>
                    <a:lnTo>
                      <a:pt x="0" y="144"/>
                    </a:lnTo>
                    <a:lnTo>
                      <a:pt x="0" y="155"/>
                    </a:lnTo>
                    <a:lnTo>
                      <a:pt x="0" y="165"/>
                    </a:lnTo>
                    <a:lnTo>
                      <a:pt x="0" y="175"/>
                    </a:lnTo>
                    <a:lnTo>
                      <a:pt x="10" y="175"/>
                    </a:lnTo>
                    <a:lnTo>
                      <a:pt x="10" y="185"/>
                    </a:lnTo>
                    <a:lnTo>
                      <a:pt x="10" y="196"/>
                    </a:lnTo>
                  </a:path>
                </a:pathLst>
              </a:custGeom>
              <a:noFill/>
              <a:ln w="15875">
                <a:solidFill>
                  <a:srgbClr val="FF9966"/>
                </a:solidFill>
                <a:prstDash val="solid"/>
                <a:round/>
                <a:headEnd/>
                <a:tailEnd/>
              </a:ln>
            </p:spPr>
            <p:txBody>
              <a:bodyPr/>
              <a:lstStyle/>
              <a:p>
                <a:endParaRPr lang="en-US"/>
              </a:p>
            </p:txBody>
          </p:sp>
          <p:sp>
            <p:nvSpPr>
              <p:cNvPr id="17524" name="Freeform 29"/>
              <p:cNvSpPr>
                <a:spLocks/>
              </p:cNvSpPr>
              <p:nvPr/>
            </p:nvSpPr>
            <p:spPr bwMode="auto">
              <a:xfrm>
                <a:off x="1541" y="1877"/>
                <a:ext cx="744" cy="908"/>
              </a:xfrm>
              <a:custGeom>
                <a:avLst/>
                <a:gdLst>
                  <a:gd name="T0" fmla="*/ 52 w 744"/>
                  <a:gd name="T1" fmla="*/ 41 h 908"/>
                  <a:gd name="T2" fmla="*/ 83 w 744"/>
                  <a:gd name="T3" fmla="*/ 72 h 908"/>
                  <a:gd name="T4" fmla="*/ 124 w 744"/>
                  <a:gd name="T5" fmla="*/ 93 h 908"/>
                  <a:gd name="T6" fmla="*/ 145 w 744"/>
                  <a:gd name="T7" fmla="*/ 144 h 908"/>
                  <a:gd name="T8" fmla="*/ 165 w 744"/>
                  <a:gd name="T9" fmla="*/ 186 h 908"/>
                  <a:gd name="T10" fmla="*/ 196 w 744"/>
                  <a:gd name="T11" fmla="*/ 217 h 908"/>
                  <a:gd name="T12" fmla="*/ 217 w 744"/>
                  <a:gd name="T13" fmla="*/ 268 h 908"/>
                  <a:gd name="T14" fmla="*/ 227 w 744"/>
                  <a:gd name="T15" fmla="*/ 299 h 908"/>
                  <a:gd name="T16" fmla="*/ 258 w 744"/>
                  <a:gd name="T17" fmla="*/ 340 h 908"/>
                  <a:gd name="T18" fmla="*/ 289 w 744"/>
                  <a:gd name="T19" fmla="*/ 371 h 908"/>
                  <a:gd name="T20" fmla="*/ 331 w 744"/>
                  <a:gd name="T21" fmla="*/ 402 h 908"/>
                  <a:gd name="T22" fmla="*/ 351 w 744"/>
                  <a:gd name="T23" fmla="*/ 444 h 908"/>
                  <a:gd name="T24" fmla="*/ 382 w 744"/>
                  <a:gd name="T25" fmla="*/ 474 h 908"/>
                  <a:gd name="T26" fmla="*/ 403 w 744"/>
                  <a:gd name="T27" fmla="*/ 516 h 908"/>
                  <a:gd name="T28" fmla="*/ 444 w 744"/>
                  <a:gd name="T29" fmla="*/ 526 h 908"/>
                  <a:gd name="T30" fmla="*/ 506 w 744"/>
                  <a:gd name="T31" fmla="*/ 526 h 908"/>
                  <a:gd name="T32" fmla="*/ 548 w 744"/>
                  <a:gd name="T33" fmla="*/ 536 h 908"/>
                  <a:gd name="T34" fmla="*/ 548 w 744"/>
                  <a:gd name="T35" fmla="*/ 557 h 908"/>
                  <a:gd name="T36" fmla="*/ 527 w 744"/>
                  <a:gd name="T37" fmla="*/ 609 h 908"/>
                  <a:gd name="T38" fmla="*/ 506 w 744"/>
                  <a:gd name="T39" fmla="*/ 650 h 908"/>
                  <a:gd name="T40" fmla="*/ 496 w 744"/>
                  <a:gd name="T41" fmla="*/ 701 h 908"/>
                  <a:gd name="T42" fmla="*/ 527 w 744"/>
                  <a:gd name="T43" fmla="*/ 732 h 908"/>
                  <a:gd name="T44" fmla="*/ 589 w 744"/>
                  <a:gd name="T45" fmla="*/ 743 h 908"/>
                  <a:gd name="T46" fmla="*/ 651 w 744"/>
                  <a:gd name="T47" fmla="*/ 743 h 908"/>
                  <a:gd name="T48" fmla="*/ 703 w 744"/>
                  <a:gd name="T49" fmla="*/ 753 h 908"/>
                  <a:gd name="T50" fmla="*/ 744 w 744"/>
                  <a:gd name="T51" fmla="*/ 753 h 908"/>
                  <a:gd name="T52" fmla="*/ 734 w 744"/>
                  <a:gd name="T53" fmla="*/ 804 h 908"/>
                  <a:gd name="T54" fmla="*/ 734 w 744"/>
                  <a:gd name="T55" fmla="*/ 846 h 908"/>
                  <a:gd name="T56" fmla="*/ 713 w 744"/>
                  <a:gd name="T57" fmla="*/ 887 h 908"/>
                  <a:gd name="T58" fmla="*/ 672 w 744"/>
                  <a:gd name="T59" fmla="*/ 887 h 908"/>
                  <a:gd name="T60" fmla="*/ 620 w 744"/>
                  <a:gd name="T61" fmla="*/ 866 h 908"/>
                  <a:gd name="T62" fmla="*/ 579 w 744"/>
                  <a:gd name="T63" fmla="*/ 846 h 908"/>
                  <a:gd name="T64" fmla="*/ 537 w 744"/>
                  <a:gd name="T65" fmla="*/ 825 h 908"/>
                  <a:gd name="T66" fmla="*/ 496 w 744"/>
                  <a:gd name="T67" fmla="*/ 794 h 908"/>
                  <a:gd name="T68" fmla="*/ 455 w 744"/>
                  <a:gd name="T69" fmla="*/ 763 h 908"/>
                  <a:gd name="T70" fmla="*/ 413 w 744"/>
                  <a:gd name="T71" fmla="*/ 732 h 908"/>
                  <a:gd name="T72" fmla="*/ 372 w 744"/>
                  <a:gd name="T73" fmla="*/ 712 h 908"/>
                  <a:gd name="T74" fmla="*/ 331 w 744"/>
                  <a:gd name="T75" fmla="*/ 691 h 908"/>
                  <a:gd name="T76" fmla="*/ 300 w 744"/>
                  <a:gd name="T77" fmla="*/ 660 h 908"/>
                  <a:gd name="T78" fmla="*/ 269 w 744"/>
                  <a:gd name="T79" fmla="*/ 629 h 908"/>
                  <a:gd name="T80" fmla="*/ 238 w 744"/>
                  <a:gd name="T81" fmla="*/ 598 h 908"/>
                  <a:gd name="T82" fmla="*/ 207 w 744"/>
                  <a:gd name="T83" fmla="*/ 567 h 908"/>
                  <a:gd name="T84" fmla="*/ 186 w 744"/>
                  <a:gd name="T85" fmla="*/ 526 h 908"/>
                  <a:gd name="T86" fmla="*/ 155 w 744"/>
                  <a:gd name="T87" fmla="*/ 495 h 908"/>
                  <a:gd name="T88" fmla="*/ 124 w 744"/>
                  <a:gd name="T89" fmla="*/ 454 h 908"/>
                  <a:gd name="T90" fmla="*/ 103 w 744"/>
                  <a:gd name="T91" fmla="*/ 413 h 908"/>
                  <a:gd name="T92" fmla="*/ 83 w 744"/>
                  <a:gd name="T93" fmla="*/ 371 h 908"/>
                  <a:gd name="T94" fmla="*/ 62 w 744"/>
                  <a:gd name="T95" fmla="*/ 330 h 908"/>
                  <a:gd name="T96" fmla="*/ 41 w 744"/>
                  <a:gd name="T97" fmla="*/ 279 h 908"/>
                  <a:gd name="T98" fmla="*/ 21 w 744"/>
                  <a:gd name="T99" fmla="*/ 227 h 908"/>
                  <a:gd name="T100" fmla="*/ 0 w 744"/>
                  <a:gd name="T101" fmla="*/ 175 h 908"/>
                  <a:gd name="T102" fmla="*/ 0 w 744"/>
                  <a:gd name="T103" fmla="*/ 114 h 908"/>
                  <a:gd name="T104" fmla="*/ 0 w 744"/>
                  <a:gd name="T105" fmla="*/ 72 h 908"/>
                  <a:gd name="T106" fmla="*/ 0 w 744"/>
                  <a:gd name="T107" fmla="*/ 10 h 9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44"/>
                  <a:gd name="T163" fmla="*/ 0 h 908"/>
                  <a:gd name="T164" fmla="*/ 744 w 744"/>
                  <a:gd name="T165" fmla="*/ 908 h 9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44" h="908">
                    <a:moveTo>
                      <a:pt x="10" y="21"/>
                    </a:moveTo>
                    <a:lnTo>
                      <a:pt x="21" y="21"/>
                    </a:lnTo>
                    <a:lnTo>
                      <a:pt x="21" y="31"/>
                    </a:lnTo>
                    <a:lnTo>
                      <a:pt x="31" y="31"/>
                    </a:lnTo>
                    <a:lnTo>
                      <a:pt x="41" y="41"/>
                    </a:lnTo>
                    <a:lnTo>
                      <a:pt x="52" y="41"/>
                    </a:lnTo>
                    <a:lnTo>
                      <a:pt x="52" y="52"/>
                    </a:lnTo>
                    <a:lnTo>
                      <a:pt x="62" y="52"/>
                    </a:lnTo>
                    <a:lnTo>
                      <a:pt x="72" y="52"/>
                    </a:lnTo>
                    <a:lnTo>
                      <a:pt x="72" y="62"/>
                    </a:lnTo>
                    <a:lnTo>
                      <a:pt x="83" y="62"/>
                    </a:lnTo>
                    <a:lnTo>
                      <a:pt x="83" y="72"/>
                    </a:lnTo>
                    <a:lnTo>
                      <a:pt x="93" y="72"/>
                    </a:lnTo>
                    <a:lnTo>
                      <a:pt x="103" y="72"/>
                    </a:lnTo>
                    <a:lnTo>
                      <a:pt x="103" y="83"/>
                    </a:lnTo>
                    <a:lnTo>
                      <a:pt x="114" y="83"/>
                    </a:lnTo>
                    <a:lnTo>
                      <a:pt x="114" y="93"/>
                    </a:lnTo>
                    <a:lnTo>
                      <a:pt x="124" y="93"/>
                    </a:lnTo>
                    <a:lnTo>
                      <a:pt x="134" y="103"/>
                    </a:lnTo>
                    <a:lnTo>
                      <a:pt x="145" y="103"/>
                    </a:lnTo>
                    <a:lnTo>
                      <a:pt x="145" y="114"/>
                    </a:lnTo>
                    <a:lnTo>
                      <a:pt x="145" y="124"/>
                    </a:lnTo>
                    <a:lnTo>
                      <a:pt x="145" y="134"/>
                    </a:lnTo>
                    <a:lnTo>
                      <a:pt x="145" y="144"/>
                    </a:lnTo>
                    <a:lnTo>
                      <a:pt x="145" y="155"/>
                    </a:lnTo>
                    <a:lnTo>
                      <a:pt x="155" y="155"/>
                    </a:lnTo>
                    <a:lnTo>
                      <a:pt x="155" y="165"/>
                    </a:lnTo>
                    <a:lnTo>
                      <a:pt x="165" y="165"/>
                    </a:lnTo>
                    <a:lnTo>
                      <a:pt x="165" y="175"/>
                    </a:lnTo>
                    <a:lnTo>
                      <a:pt x="165" y="186"/>
                    </a:lnTo>
                    <a:lnTo>
                      <a:pt x="176" y="186"/>
                    </a:lnTo>
                    <a:lnTo>
                      <a:pt x="176" y="196"/>
                    </a:lnTo>
                    <a:lnTo>
                      <a:pt x="176" y="206"/>
                    </a:lnTo>
                    <a:lnTo>
                      <a:pt x="186" y="206"/>
                    </a:lnTo>
                    <a:lnTo>
                      <a:pt x="186" y="217"/>
                    </a:lnTo>
                    <a:lnTo>
                      <a:pt x="196" y="217"/>
                    </a:lnTo>
                    <a:lnTo>
                      <a:pt x="196" y="227"/>
                    </a:lnTo>
                    <a:lnTo>
                      <a:pt x="207" y="227"/>
                    </a:lnTo>
                    <a:lnTo>
                      <a:pt x="207" y="237"/>
                    </a:lnTo>
                    <a:lnTo>
                      <a:pt x="217" y="248"/>
                    </a:lnTo>
                    <a:lnTo>
                      <a:pt x="217" y="258"/>
                    </a:lnTo>
                    <a:lnTo>
                      <a:pt x="217" y="268"/>
                    </a:lnTo>
                    <a:lnTo>
                      <a:pt x="227" y="268"/>
                    </a:lnTo>
                    <a:lnTo>
                      <a:pt x="227" y="279"/>
                    </a:lnTo>
                    <a:lnTo>
                      <a:pt x="238" y="279"/>
                    </a:lnTo>
                    <a:lnTo>
                      <a:pt x="238" y="289"/>
                    </a:lnTo>
                    <a:lnTo>
                      <a:pt x="227" y="289"/>
                    </a:lnTo>
                    <a:lnTo>
                      <a:pt x="227" y="299"/>
                    </a:lnTo>
                    <a:lnTo>
                      <a:pt x="238" y="309"/>
                    </a:lnTo>
                    <a:lnTo>
                      <a:pt x="248" y="309"/>
                    </a:lnTo>
                    <a:lnTo>
                      <a:pt x="248" y="320"/>
                    </a:lnTo>
                    <a:lnTo>
                      <a:pt x="248" y="330"/>
                    </a:lnTo>
                    <a:lnTo>
                      <a:pt x="258" y="330"/>
                    </a:lnTo>
                    <a:lnTo>
                      <a:pt x="258" y="340"/>
                    </a:lnTo>
                    <a:lnTo>
                      <a:pt x="269" y="340"/>
                    </a:lnTo>
                    <a:lnTo>
                      <a:pt x="269" y="351"/>
                    </a:lnTo>
                    <a:lnTo>
                      <a:pt x="279" y="351"/>
                    </a:lnTo>
                    <a:lnTo>
                      <a:pt x="279" y="361"/>
                    </a:lnTo>
                    <a:lnTo>
                      <a:pt x="279" y="371"/>
                    </a:lnTo>
                    <a:lnTo>
                      <a:pt x="289" y="371"/>
                    </a:lnTo>
                    <a:lnTo>
                      <a:pt x="289" y="382"/>
                    </a:lnTo>
                    <a:lnTo>
                      <a:pt x="300" y="382"/>
                    </a:lnTo>
                    <a:lnTo>
                      <a:pt x="300" y="392"/>
                    </a:lnTo>
                    <a:lnTo>
                      <a:pt x="310" y="392"/>
                    </a:lnTo>
                    <a:lnTo>
                      <a:pt x="320" y="402"/>
                    </a:lnTo>
                    <a:lnTo>
                      <a:pt x="331" y="402"/>
                    </a:lnTo>
                    <a:lnTo>
                      <a:pt x="331" y="413"/>
                    </a:lnTo>
                    <a:lnTo>
                      <a:pt x="341" y="413"/>
                    </a:lnTo>
                    <a:lnTo>
                      <a:pt x="341" y="423"/>
                    </a:lnTo>
                    <a:lnTo>
                      <a:pt x="351" y="423"/>
                    </a:lnTo>
                    <a:lnTo>
                      <a:pt x="351" y="433"/>
                    </a:lnTo>
                    <a:lnTo>
                      <a:pt x="351" y="444"/>
                    </a:lnTo>
                    <a:lnTo>
                      <a:pt x="362" y="444"/>
                    </a:lnTo>
                    <a:lnTo>
                      <a:pt x="362" y="454"/>
                    </a:lnTo>
                    <a:lnTo>
                      <a:pt x="372" y="454"/>
                    </a:lnTo>
                    <a:lnTo>
                      <a:pt x="372" y="464"/>
                    </a:lnTo>
                    <a:lnTo>
                      <a:pt x="372" y="474"/>
                    </a:lnTo>
                    <a:lnTo>
                      <a:pt x="382" y="474"/>
                    </a:lnTo>
                    <a:lnTo>
                      <a:pt x="382" y="485"/>
                    </a:lnTo>
                    <a:lnTo>
                      <a:pt x="382" y="495"/>
                    </a:lnTo>
                    <a:lnTo>
                      <a:pt x="382" y="505"/>
                    </a:lnTo>
                    <a:lnTo>
                      <a:pt x="393" y="505"/>
                    </a:lnTo>
                    <a:lnTo>
                      <a:pt x="393" y="516"/>
                    </a:lnTo>
                    <a:lnTo>
                      <a:pt x="403" y="516"/>
                    </a:lnTo>
                    <a:lnTo>
                      <a:pt x="403" y="526"/>
                    </a:lnTo>
                    <a:lnTo>
                      <a:pt x="413" y="526"/>
                    </a:lnTo>
                    <a:lnTo>
                      <a:pt x="424" y="536"/>
                    </a:lnTo>
                    <a:lnTo>
                      <a:pt x="434" y="536"/>
                    </a:lnTo>
                    <a:lnTo>
                      <a:pt x="434" y="526"/>
                    </a:lnTo>
                    <a:lnTo>
                      <a:pt x="444" y="526"/>
                    </a:lnTo>
                    <a:lnTo>
                      <a:pt x="455" y="526"/>
                    </a:lnTo>
                    <a:lnTo>
                      <a:pt x="465" y="526"/>
                    </a:lnTo>
                    <a:lnTo>
                      <a:pt x="475" y="526"/>
                    </a:lnTo>
                    <a:lnTo>
                      <a:pt x="486" y="526"/>
                    </a:lnTo>
                    <a:lnTo>
                      <a:pt x="496" y="526"/>
                    </a:lnTo>
                    <a:lnTo>
                      <a:pt x="506" y="526"/>
                    </a:lnTo>
                    <a:lnTo>
                      <a:pt x="506" y="516"/>
                    </a:lnTo>
                    <a:lnTo>
                      <a:pt x="517" y="516"/>
                    </a:lnTo>
                    <a:lnTo>
                      <a:pt x="527" y="516"/>
                    </a:lnTo>
                    <a:lnTo>
                      <a:pt x="527" y="526"/>
                    </a:lnTo>
                    <a:lnTo>
                      <a:pt x="537" y="526"/>
                    </a:lnTo>
                    <a:lnTo>
                      <a:pt x="548" y="536"/>
                    </a:lnTo>
                    <a:lnTo>
                      <a:pt x="558" y="536"/>
                    </a:lnTo>
                    <a:lnTo>
                      <a:pt x="558" y="547"/>
                    </a:lnTo>
                    <a:lnTo>
                      <a:pt x="568" y="547"/>
                    </a:lnTo>
                    <a:lnTo>
                      <a:pt x="558" y="547"/>
                    </a:lnTo>
                    <a:lnTo>
                      <a:pt x="558" y="557"/>
                    </a:lnTo>
                    <a:lnTo>
                      <a:pt x="548" y="557"/>
                    </a:lnTo>
                    <a:lnTo>
                      <a:pt x="548" y="567"/>
                    </a:lnTo>
                    <a:lnTo>
                      <a:pt x="548" y="578"/>
                    </a:lnTo>
                    <a:lnTo>
                      <a:pt x="537" y="578"/>
                    </a:lnTo>
                    <a:lnTo>
                      <a:pt x="537" y="588"/>
                    </a:lnTo>
                    <a:lnTo>
                      <a:pt x="537" y="598"/>
                    </a:lnTo>
                    <a:lnTo>
                      <a:pt x="527" y="609"/>
                    </a:lnTo>
                    <a:lnTo>
                      <a:pt x="527" y="619"/>
                    </a:lnTo>
                    <a:lnTo>
                      <a:pt x="527" y="629"/>
                    </a:lnTo>
                    <a:lnTo>
                      <a:pt x="517" y="629"/>
                    </a:lnTo>
                    <a:lnTo>
                      <a:pt x="517" y="639"/>
                    </a:lnTo>
                    <a:lnTo>
                      <a:pt x="517" y="650"/>
                    </a:lnTo>
                    <a:lnTo>
                      <a:pt x="506" y="650"/>
                    </a:lnTo>
                    <a:lnTo>
                      <a:pt x="506" y="660"/>
                    </a:lnTo>
                    <a:lnTo>
                      <a:pt x="506" y="670"/>
                    </a:lnTo>
                    <a:lnTo>
                      <a:pt x="506" y="681"/>
                    </a:lnTo>
                    <a:lnTo>
                      <a:pt x="496" y="681"/>
                    </a:lnTo>
                    <a:lnTo>
                      <a:pt x="496" y="691"/>
                    </a:lnTo>
                    <a:lnTo>
                      <a:pt x="496" y="701"/>
                    </a:lnTo>
                    <a:lnTo>
                      <a:pt x="496" y="712"/>
                    </a:lnTo>
                    <a:lnTo>
                      <a:pt x="506" y="712"/>
                    </a:lnTo>
                    <a:lnTo>
                      <a:pt x="506" y="722"/>
                    </a:lnTo>
                    <a:lnTo>
                      <a:pt x="517" y="722"/>
                    </a:lnTo>
                    <a:lnTo>
                      <a:pt x="517" y="732"/>
                    </a:lnTo>
                    <a:lnTo>
                      <a:pt x="527" y="732"/>
                    </a:lnTo>
                    <a:lnTo>
                      <a:pt x="537" y="732"/>
                    </a:lnTo>
                    <a:lnTo>
                      <a:pt x="548" y="732"/>
                    </a:lnTo>
                    <a:lnTo>
                      <a:pt x="558" y="743"/>
                    </a:lnTo>
                    <a:lnTo>
                      <a:pt x="568" y="743"/>
                    </a:lnTo>
                    <a:lnTo>
                      <a:pt x="579" y="743"/>
                    </a:lnTo>
                    <a:lnTo>
                      <a:pt x="589" y="743"/>
                    </a:lnTo>
                    <a:lnTo>
                      <a:pt x="599" y="743"/>
                    </a:lnTo>
                    <a:lnTo>
                      <a:pt x="610" y="743"/>
                    </a:lnTo>
                    <a:lnTo>
                      <a:pt x="620" y="743"/>
                    </a:lnTo>
                    <a:lnTo>
                      <a:pt x="630" y="743"/>
                    </a:lnTo>
                    <a:lnTo>
                      <a:pt x="641" y="743"/>
                    </a:lnTo>
                    <a:lnTo>
                      <a:pt x="651" y="743"/>
                    </a:lnTo>
                    <a:lnTo>
                      <a:pt x="661" y="743"/>
                    </a:lnTo>
                    <a:lnTo>
                      <a:pt x="672" y="743"/>
                    </a:lnTo>
                    <a:lnTo>
                      <a:pt x="682" y="743"/>
                    </a:lnTo>
                    <a:lnTo>
                      <a:pt x="692" y="743"/>
                    </a:lnTo>
                    <a:lnTo>
                      <a:pt x="703" y="743"/>
                    </a:lnTo>
                    <a:lnTo>
                      <a:pt x="703" y="753"/>
                    </a:lnTo>
                    <a:lnTo>
                      <a:pt x="713" y="753"/>
                    </a:lnTo>
                    <a:lnTo>
                      <a:pt x="723" y="753"/>
                    </a:lnTo>
                    <a:lnTo>
                      <a:pt x="734" y="753"/>
                    </a:lnTo>
                    <a:lnTo>
                      <a:pt x="734" y="763"/>
                    </a:lnTo>
                    <a:lnTo>
                      <a:pt x="744" y="763"/>
                    </a:lnTo>
                    <a:lnTo>
                      <a:pt x="744" y="753"/>
                    </a:lnTo>
                    <a:lnTo>
                      <a:pt x="744" y="763"/>
                    </a:lnTo>
                    <a:lnTo>
                      <a:pt x="744" y="774"/>
                    </a:lnTo>
                    <a:lnTo>
                      <a:pt x="744" y="784"/>
                    </a:lnTo>
                    <a:lnTo>
                      <a:pt x="744" y="794"/>
                    </a:lnTo>
                    <a:lnTo>
                      <a:pt x="734" y="794"/>
                    </a:lnTo>
                    <a:lnTo>
                      <a:pt x="734" y="804"/>
                    </a:lnTo>
                    <a:lnTo>
                      <a:pt x="734" y="815"/>
                    </a:lnTo>
                    <a:lnTo>
                      <a:pt x="734" y="825"/>
                    </a:lnTo>
                    <a:lnTo>
                      <a:pt x="723" y="825"/>
                    </a:lnTo>
                    <a:lnTo>
                      <a:pt x="723" y="835"/>
                    </a:lnTo>
                    <a:lnTo>
                      <a:pt x="723" y="846"/>
                    </a:lnTo>
                    <a:lnTo>
                      <a:pt x="734" y="846"/>
                    </a:lnTo>
                    <a:lnTo>
                      <a:pt x="734" y="856"/>
                    </a:lnTo>
                    <a:lnTo>
                      <a:pt x="734" y="866"/>
                    </a:lnTo>
                    <a:lnTo>
                      <a:pt x="723" y="866"/>
                    </a:lnTo>
                    <a:lnTo>
                      <a:pt x="723" y="877"/>
                    </a:lnTo>
                    <a:lnTo>
                      <a:pt x="713" y="877"/>
                    </a:lnTo>
                    <a:lnTo>
                      <a:pt x="713" y="887"/>
                    </a:lnTo>
                    <a:lnTo>
                      <a:pt x="703" y="897"/>
                    </a:lnTo>
                    <a:lnTo>
                      <a:pt x="692" y="908"/>
                    </a:lnTo>
                    <a:lnTo>
                      <a:pt x="692" y="897"/>
                    </a:lnTo>
                    <a:lnTo>
                      <a:pt x="682" y="897"/>
                    </a:lnTo>
                    <a:lnTo>
                      <a:pt x="672" y="897"/>
                    </a:lnTo>
                    <a:lnTo>
                      <a:pt x="672" y="887"/>
                    </a:lnTo>
                    <a:lnTo>
                      <a:pt x="661" y="887"/>
                    </a:lnTo>
                    <a:lnTo>
                      <a:pt x="651" y="887"/>
                    </a:lnTo>
                    <a:lnTo>
                      <a:pt x="641" y="877"/>
                    </a:lnTo>
                    <a:lnTo>
                      <a:pt x="630" y="877"/>
                    </a:lnTo>
                    <a:lnTo>
                      <a:pt x="630" y="866"/>
                    </a:lnTo>
                    <a:lnTo>
                      <a:pt x="620" y="866"/>
                    </a:lnTo>
                    <a:lnTo>
                      <a:pt x="620" y="856"/>
                    </a:lnTo>
                    <a:lnTo>
                      <a:pt x="610" y="856"/>
                    </a:lnTo>
                    <a:lnTo>
                      <a:pt x="599" y="856"/>
                    </a:lnTo>
                    <a:lnTo>
                      <a:pt x="599" y="846"/>
                    </a:lnTo>
                    <a:lnTo>
                      <a:pt x="589" y="846"/>
                    </a:lnTo>
                    <a:lnTo>
                      <a:pt x="579" y="846"/>
                    </a:lnTo>
                    <a:lnTo>
                      <a:pt x="568" y="846"/>
                    </a:lnTo>
                    <a:lnTo>
                      <a:pt x="568" y="835"/>
                    </a:lnTo>
                    <a:lnTo>
                      <a:pt x="558" y="835"/>
                    </a:lnTo>
                    <a:lnTo>
                      <a:pt x="548" y="835"/>
                    </a:lnTo>
                    <a:lnTo>
                      <a:pt x="548" y="825"/>
                    </a:lnTo>
                    <a:lnTo>
                      <a:pt x="537" y="825"/>
                    </a:lnTo>
                    <a:lnTo>
                      <a:pt x="537" y="815"/>
                    </a:lnTo>
                    <a:lnTo>
                      <a:pt x="527" y="815"/>
                    </a:lnTo>
                    <a:lnTo>
                      <a:pt x="527" y="804"/>
                    </a:lnTo>
                    <a:lnTo>
                      <a:pt x="517" y="804"/>
                    </a:lnTo>
                    <a:lnTo>
                      <a:pt x="506" y="794"/>
                    </a:lnTo>
                    <a:lnTo>
                      <a:pt x="496" y="794"/>
                    </a:lnTo>
                    <a:lnTo>
                      <a:pt x="496" y="784"/>
                    </a:lnTo>
                    <a:lnTo>
                      <a:pt x="486" y="784"/>
                    </a:lnTo>
                    <a:lnTo>
                      <a:pt x="486" y="774"/>
                    </a:lnTo>
                    <a:lnTo>
                      <a:pt x="475" y="774"/>
                    </a:lnTo>
                    <a:lnTo>
                      <a:pt x="465" y="763"/>
                    </a:lnTo>
                    <a:lnTo>
                      <a:pt x="455" y="763"/>
                    </a:lnTo>
                    <a:lnTo>
                      <a:pt x="444" y="753"/>
                    </a:lnTo>
                    <a:lnTo>
                      <a:pt x="434" y="753"/>
                    </a:lnTo>
                    <a:lnTo>
                      <a:pt x="434" y="743"/>
                    </a:lnTo>
                    <a:lnTo>
                      <a:pt x="424" y="743"/>
                    </a:lnTo>
                    <a:lnTo>
                      <a:pt x="424" y="732"/>
                    </a:lnTo>
                    <a:lnTo>
                      <a:pt x="413" y="732"/>
                    </a:lnTo>
                    <a:lnTo>
                      <a:pt x="413" y="722"/>
                    </a:lnTo>
                    <a:lnTo>
                      <a:pt x="403" y="722"/>
                    </a:lnTo>
                    <a:lnTo>
                      <a:pt x="403" y="712"/>
                    </a:lnTo>
                    <a:lnTo>
                      <a:pt x="393" y="712"/>
                    </a:lnTo>
                    <a:lnTo>
                      <a:pt x="382" y="712"/>
                    </a:lnTo>
                    <a:lnTo>
                      <a:pt x="372" y="712"/>
                    </a:lnTo>
                    <a:lnTo>
                      <a:pt x="372" y="701"/>
                    </a:lnTo>
                    <a:lnTo>
                      <a:pt x="362" y="701"/>
                    </a:lnTo>
                    <a:lnTo>
                      <a:pt x="351" y="701"/>
                    </a:lnTo>
                    <a:lnTo>
                      <a:pt x="351" y="691"/>
                    </a:lnTo>
                    <a:lnTo>
                      <a:pt x="341" y="691"/>
                    </a:lnTo>
                    <a:lnTo>
                      <a:pt x="331" y="691"/>
                    </a:lnTo>
                    <a:lnTo>
                      <a:pt x="331" y="681"/>
                    </a:lnTo>
                    <a:lnTo>
                      <a:pt x="320" y="681"/>
                    </a:lnTo>
                    <a:lnTo>
                      <a:pt x="320" y="670"/>
                    </a:lnTo>
                    <a:lnTo>
                      <a:pt x="310" y="670"/>
                    </a:lnTo>
                    <a:lnTo>
                      <a:pt x="310" y="660"/>
                    </a:lnTo>
                    <a:lnTo>
                      <a:pt x="300" y="660"/>
                    </a:lnTo>
                    <a:lnTo>
                      <a:pt x="289" y="660"/>
                    </a:lnTo>
                    <a:lnTo>
                      <a:pt x="289" y="650"/>
                    </a:lnTo>
                    <a:lnTo>
                      <a:pt x="279" y="650"/>
                    </a:lnTo>
                    <a:lnTo>
                      <a:pt x="279" y="639"/>
                    </a:lnTo>
                    <a:lnTo>
                      <a:pt x="279" y="629"/>
                    </a:lnTo>
                    <a:lnTo>
                      <a:pt x="269" y="629"/>
                    </a:lnTo>
                    <a:lnTo>
                      <a:pt x="269" y="619"/>
                    </a:lnTo>
                    <a:lnTo>
                      <a:pt x="258" y="619"/>
                    </a:lnTo>
                    <a:lnTo>
                      <a:pt x="258" y="609"/>
                    </a:lnTo>
                    <a:lnTo>
                      <a:pt x="248" y="609"/>
                    </a:lnTo>
                    <a:lnTo>
                      <a:pt x="248" y="598"/>
                    </a:lnTo>
                    <a:lnTo>
                      <a:pt x="238" y="598"/>
                    </a:lnTo>
                    <a:lnTo>
                      <a:pt x="238" y="588"/>
                    </a:lnTo>
                    <a:lnTo>
                      <a:pt x="227" y="588"/>
                    </a:lnTo>
                    <a:lnTo>
                      <a:pt x="227" y="578"/>
                    </a:lnTo>
                    <a:lnTo>
                      <a:pt x="217" y="578"/>
                    </a:lnTo>
                    <a:lnTo>
                      <a:pt x="217" y="567"/>
                    </a:lnTo>
                    <a:lnTo>
                      <a:pt x="207" y="567"/>
                    </a:lnTo>
                    <a:lnTo>
                      <a:pt x="207" y="557"/>
                    </a:lnTo>
                    <a:lnTo>
                      <a:pt x="196" y="557"/>
                    </a:lnTo>
                    <a:lnTo>
                      <a:pt x="196" y="547"/>
                    </a:lnTo>
                    <a:lnTo>
                      <a:pt x="196" y="536"/>
                    </a:lnTo>
                    <a:lnTo>
                      <a:pt x="186" y="536"/>
                    </a:lnTo>
                    <a:lnTo>
                      <a:pt x="186" y="526"/>
                    </a:lnTo>
                    <a:lnTo>
                      <a:pt x="176" y="526"/>
                    </a:lnTo>
                    <a:lnTo>
                      <a:pt x="176" y="516"/>
                    </a:lnTo>
                    <a:lnTo>
                      <a:pt x="165" y="516"/>
                    </a:lnTo>
                    <a:lnTo>
                      <a:pt x="155" y="516"/>
                    </a:lnTo>
                    <a:lnTo>
                      <a:pt x="155" y="505"/>
                    </a:lnTo>
                    <a:lnTo>
                      <a:pt x="155" y="495"/>
                    </a:lnTo>
                    <a:lnTo>
                      <a:pt x="145" y="495"/>
                    </a:lnTo>
                    <a:lnTo>
                      <a:pt x="145" y="485"/>
                    </a:lnTo>
                    <a:lnTo>
                      <a:pt x="145" y="474"/>
                    </a:lnTo>
                    <a:lnTo>
                      <a:pt x="134" y="464"/>
                    </a:lnTo>
                    <a:lnTo>
                      <a:pt x="134" y="454"/>
                    </a:lnTo>
                    <a:lnTo>
                      <a:pt x="124" y="454"/>
                    </a:lnTo>
                    <a:lnTo>
                      <a:pt x="124" y="444"/>
                    </a:lnTo>
                    <a:lnTo>
                      <a:pt x="114" y="444"/>
                    </a:lnTo>
                    <a:lnTo>
                      <a:pt x="114" y="433"/>
                    </a:lnTo>
                    <a:lnTo>
                      <a:pt x="114" y="423"/>
                    </a:lnTo>
                    <a:lnTo>
                      <a:pt x="103" y="423"/>
                    </a:lnTo>
                    <a:lnTo>
                      <a:pt x="103" y="413"/>
                    </a:lnTo>
                    <a:lnTo>
                      <a:pt x="103" y="402"/>
                    </a:lnTo>
                    <a:lnTo>
                      <a:pt x="93" y="402"/>
                    </a:lnTo>
                    <a:lnTo>
                      <a:pt x="93" y="392"/>
                    </a:lnTo>
                    <a:lnTo>
                      <a:pt x="93" y="382"/>
                    </a:lnTo>
                    <a:lnTo>
                      <a:pt x="83" y="382"/>
                    </a:lnTo>
                    <a:lnTo>
                      <a:pt x="83" y="371"/>
                    </a:lnTo>
                    <a:lnTo>
                      <a:pt x="83" y="361"/>
                    </a:lnTo>
                    <a:lnTo>
                      <a:pt x="72" y="361"/>
                    </a:lnTo>
                    <a:lnTo>
                      <a:pt x="72" y="351"/>
                    </a:lnTo>
                    <a:lnTo>
                      <a:pt x="72" y="340"/>
                    </a:lnTo>
                    <a:lnTo>
                      <a:pt x="62" y="340"/>
                    </a:lnTo>
                    <a:lnTo>
                      <a:pt x="62" y="330"/>
                    </a:lnTo>
                    <a:lnTo>
                      <a:pt x="62" y="320"/>
                    </a:lnTo>
                    <a:lnTo>
                      <a:pt x="52" y="320"/>
                    </a:lnTo>
                    <a:lnTo>
                      <a:pt x="52" y="309"/>
                    </a:lnTo>
                    <a:lnTo>
                      <a:pt x="41" y="299"/>
                    </a:lnTo>
                    <a:lnTo>
                      <a:pt x="41" y="289"/>
                    </a:lnTo>
                    <a:lnTo>
                      <a:pt x="41" y="279"/>
                    </a:lnTo>
                    <a:lnTo>
                      <a:pt x="31" y="279"/>
                    </a:lnTo>
                    <a:lnTo>
                      <a:pt x="31" y="268"/>
                    </a:lnTo>
                    <a:lnTo>
                      <a:pt x="21" y="258"/>
                    </a:lnTo>
                    <a:lnTo>
                      <a:pt x="21" y="248"/>
                    </a:lnTo>
                    <a:lnTo>
                      <a:pt x="21" y="237"/>
                    </a:lnTo>
                    <a:lnTo>
                      <a:pt x="21" y="227"/>
                    </a:lnTo>
                    <a:lnTo>
                      <a:pt x="21" y="217"/>
                    </a:lnTo>
                    <a:lnTo>
                      <a:pt x="10" y="217"/>
                    </a:lnTo>
                    <a:lnTo>
                      <a:pt x="10" y="206"/>
                    </a:lnTo>
                    <a:lnTo>
                      <a:pt x="10" y="196"/>
                    </a:lnTo>
                    <a:lnTo>
                      <a:pt x="0" y="186"/>
                    </a:lnTo>
                    <a:lnTo>
                      <a:pt x="0" y="175"/>
                    </a:lnTo>
                    <a:lnTo>
                      <a:pt x="0" y="165"/>
                    </a:lnTo>
                    <a:lnTo>
                      <a:pt x="0" y="155"/>
                    </a:lnTo>
                    <a:lnTo>
                      <a:pt x="0" y="144"/>
                    </a:lnTo>
                    <a:lnTo>
                      <a:pt x="0" y="134"/>
                    </a:lnTo>
                    <a:lnTo>
                      <a:pt x="0" y="124"/>
                    </a:lnTo>
                    <a:lnTo>
                      <a:pt x="0" y="114"/>
                    </a:lnTo>
                    <a:lnTo>
                      <a:pt x="10" y="114"/>
                    </a:lnTo>
                    <a:lnTo>
                      <a:pt x="10" y="103"/>
                    </a:lnTo>
                    <a:lnTo>
                      <a:pt x="0" y="103"/>
                    </a:lnTo>
                    <a:lnTo>
                      <a:pt x="0" y="93"/>
                    </a:lnTo>
                    <a:lnTo>
                      <a:pt x="0" y="83"/>
                    </a:lnTo>
                    <a:lnTo>
                      <a:pt x="0" y="72"/>
                    </a:lnTo>
                    <a:lnTo>
                      <a:pt x="0" y="62"/>
                    </a:lnTo>
                    <a:lnTo>
                      <a:pt x="0" y="52"/>
                    </a:lnTo>
                    <a:lnTo>
                      <a:pt x="0" y="41"/>
                    </a:lnTo>
                    <a:lnTo>
                      <a:pt x="0" y="31"/>
                    </a:lnTo>
                    <a:lnTo>
                      <a:pt x="0" y="21"/>
                    </a:lnTo>
                    <a:lnTo>
                      <a:pt x="0" y="10"/>
                    </a:lnTo>
                    <a:lnTo>
                      <a:pt x="0" y="0"/>
                    </a:lnTo>
                    <a:lnTo>
                      <a:pt x="0" y="10"/>
                    </a:lnTo>
                    <a:lnTo>
                      <a:pt x="10" y="21"/>
                    </a:lnTo>
                    <a:close/>
                  </a:path>
                </a:pathLst>
              </a:custGeom>
              <a:solidFill>
                <a:srgbClr val="FF9966"/>
              </a:solidFill>
              <a:ln w="9525">
                <a:noFill/>
                <a:round/>
                <a:headEnd/>
                <a:tailEnd/>
              </a:ln>
            </p:spPr>
            <p:txBody>
              <a:bodyPr/>
              <a:lstStyle/>
              <a:p>
                <a:endParaRPr lang="en-US"/>
              </a:p>
            </p:txBody>
          </p:sp>
          <p:sp>
            <p:nvSpPr>
              <p:cNvPr id="17525" name="Freeform 30"/>
              <p:cNvSpPr>
                <a:spLocks/>
              </p:cNvSpPr>
              <p:nvPr/>
            </p:nvSpPr>
            <p:spPr bwMode="auto">
              <a:xfrm>
                <a:off x="1541" y="1877"/>
                <a:ext cx="744" cy="908"/>
              </a:xfrm>
              <a:custGeom>
                <a:avLst/>
                <a:gdLst>
                  <a:gd name="T0" fmla="*/ 52 w 744"/>
                  <a:gd name="T1" fmla="*/ 41 h 908"/>
                  <a:gd name="T2" fmla="*/ 83 w 744"/>
                  <a:gd name="T3" fmla="*/ 72 h 908"/>
                  <a:gd name="T4" fmla="*/ 124 w 744"/>
                  <a:gd name="T5" fmla="*/ 93 h 908"/>
                  <a:gd name="T6" fmla="*/ 145 w 744"/>
                  <a:gd name="T7" fmla="*/ 144 h 908"/>
                  <a:gd name="T8" fmla="*/ 165 w 744"/>
                  <a:gd name="T9" fmla="*/ 186 h 908"/>
                  <a:gd name="T10" fmla="*/ 196 w 744"/>
                  <a:gd name="T11" fmla="*/ 217 h 908"/>
                  <a:gd name="T12" fmla="*/ 217 w 744"/>
                  <a:gd name="T13" fmla="*/ 268 h 908"/>
                  <a:gd name="T14" fmla="*/ 227 w 744"/>
                  <a:gd name="T15" fmla="*/ 299 h 908"/>
                  <a:gd name="T16" fmla="*/ 258 w 744"/>
                  <a:gd name="T17" fmla="*/ 340 h 908"/>
                  <a:gd name="T18" fmla="*/ 289 w 744"/>
                  <a:gd name="T19" fmla="*/ 371 h 908"/>
                  <a:gd name="T20" fmla="*/ 331 w 744"/>
                  <a:gd name="T21" fmla="*/ 402 h 908"/>
                  <a:gd name="T22" fmla="*/ 351 w 744"/>
                  <a:gd name="T23" fmla="*/ 444 h 908"/>
                  <a:gd name="T24" fmla="*/ 382 w 744"/>
                  <a:gd name="T25" fmla="*/ 474 h 908"/>
                  <a:gd name="T26" fmla="*/ 403 w 744"/>
                  <a:gd name="T27" fmla="*/ 516 h 908"/>
                  <a:gd name="T28" fmla="*/ 444 w 744"/>
                  <a:gd name="T29" fmla="*/ 526 h 908"/>
                  <a:gd name="T30" fmla="*/ 506 w 744"/>
                  <a:gd name="T31" fmla="*/ 526 h 908"/>
                  <a:gd name="T32" fmla="*/ 548 w 744"/>
                  <a:gd name="T33" fmla="*/ 536 h 908"/>
                  <a:gd name="T34" fmla="*/ 548 w 744"/>
                  <a:gd name="T35" fmla="*/ 557 h 908"/>
                  <a:gd name="T36" fmla="*/ 527 w 744"/>
                  <a:gd name="T37" fmla="*/ 609 h 908"/>
                  <a:gd name="T38" fmla="*/ 506 w 744"/>
                  <a:gd name="T39" fmla="*/ 650 h 908"/>
                  <a:gd name="T40" fmla="*/ 496 w 744"/>
                  <a:gd name="T41" fmla="*/ 701 h 908"/>
                  <a:gd name="T42" fmla="*/ 527 w 744"/>
                  <a:gd name="T43" fmla="*/ 732 h 908"/>
                  <a:gd name="T44" fmla="*/ 589 w 744"/>
                  <a:gd name="T45" fmla="*/ 743 h 908"/>
                  <a:gd name="T46" fmla="*/ 651 w 744"/>
                  <a:gd name="T47" fmla="*/ 743 h 908"/>
                  <a:gd name="T48" fmla="*/ 703 w 744"/>
                  <a:gd name="T49" fmla="*/ 753 h 908"/>
                  <a:gd name="T50" fmla="*/ 744 w 744"/>
                  <a:gd name="T51" fmla="*/ 753 h 908"/>
                  <a:gd name="T52" fmla="*/ 734 w 744"/>
                  <a:gd name="T53" fmla="*/ 804 h 908"/>
                  <a:gd name="T54" fmla="*/ 734 w 744"/>
                  <a:gd name="T55" fmla="*/ 846 h 908"/>
                  <a:gd name="T56" fmla="*/ 713 w 744"/>
                  <a:gd name="T57" fmla="*/ 887 h 908"/>
                  <a:gd name="T58" fmla="*/ 672 w 744"/>
                  <a:gd name="T59" fmla="*/ 887 h 908"/>
                  <a:gd name="T60" fmla="*/ 620 w 744"/>
                  <a:gd name="T61" fmla="*/ 866 h 908"/>
                  <a:gd name="T62" fmla="*/ 579 w 744"/>
                  <a:gd name="T63" fmla="*/ 846 h 908"/>
                  <a:gd name="T64" fmla="*/ 537 w 744"/>
                  <a:gd name="T65" fmla="*/ 825 h 908"/>
                  <a:gd name="T66" fmla="*/ 496 w 744"/>
                  <a:gd name="T67" fmla="*/ 794 h 908"/>
                  <a:gd name="T68" fmla="*/ 455 w 744"/>
                  <a:gd name="T69" fmla="*/ 763 h 908"/>
                  <a:gd name="T70" fmla="*/ 413 w 744"/>
                  <a:gd name="T71" fmla="*/ 732 h 908"/>
                  <a:gd name="T72" fmla="*/ 372 w 744"/>
                  <a:gd name="T73" fmla="*/ 712 h 908"/>
                  <a:gd name="T74" fmla="*/ 331 w 744"/>
                  <a:gd name="T75" fmla="*/ 691 h 908"/>
                  <a:gd name="T76" fmla="*/ 300 w 744"/>
                  <a:gd name="T77" fmla="*/ 660 h 908"/>
                  <a:gd name="T78" fmla="*/ 269 w 744"/>
                  <a:gd name="T79" fmla="*/ 629 h 908"/>
                  <a:gd name="T80" fmla="*/ 238 w 744"/>
                  <a:gd name="T81" fmla="*/ 598 h 908"/>
                  <a:gd name="T82" fmla="*/ 207 w 744"/>
                  <a:gd name="T83" fmla="*/ 567 h 908"/>
                  <a:gd name="T84" fmla="*/ 186 w 744"/>
                  <a:gd name="T85" fmla="*/ 526 h 908"/>
                  <a:gd name="T86" fmla="*/ 155 w 744"/>
                  <a:gd name="T87" fmla="*/ 495 h 908"/>
                  <a:gd name="T88" fmla="*/ 124 w 744"/>
                  <a:gd name="T89" fmla="*/ 454 h 908"/>
                  <a:gd name="T90" fmla="*/ 103 w 744"/>
                  <a:gd name="T91" fmla="*/ 413 h 908"/>
                  <a:gd name="T92" fmla="*/ 83 w 744"/>
                  <a:gd name="T93" fmla="*/ 371 h 908"/>
                  <a:gd name="T94" fmla="*/ 62 w 744"/>
                  <a:gd name="T95" fmla="*/ 330 h 908"/>
                  <a:gd name="T96" fmla="*/ 41 w 744"/>
                  <a:gd name="T97" fmla="*/ 279 h 908"/>
                  <a:gd name="T98" fmla="*/ 21 w 744"/>
                  <a:gd name="T99" fmla="*/ 227 h 908"/>
                  <a:gd name="T100" fmla="*/ 0 w 744"/>
                  <a:gd name="T101" fmla="*/ 175 h 908"/>
                  <a:gd name="T102" fmla="*/ 0 w 744"/>
                  <a:gd name="T103" fmla="*/ 114 h 908"/>
                  <a:gd name="T104" fmla="*/ 0 w 744"/>
                  <a:gd name="T105" fmla="*/ 72 h 908"/>
                  <a:gd name="T106" fmla="*/ 0 w 744"/>
                  <a:gd name="T107" fmla="*/ 10 h 9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44"/>
                  <a:gd name="T163" fmla="*/ 0 h 908"/>
                  <a:gd name="T164" fmla="*/ 744 w 744"/>
                  <a:gd name="T165" fmla="*/ 908 h 9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44" h="908">
                    <a:moveTo>
                      <a:pt x="10" y="21"/>
                    </a:moveTo>
                    <a:lnTo>
                      <a:pt x="21" y="21"/>
                    </a:lnTo>
                    <a:lnTo>
                      <a:pt x="21" y="31"/>
                    </a:lnTo>
                    <a:lnTo>
                      <a:pt x="31" y="31"/>
                    </a:lnTo>
                    <a:lnTo>
                      <a:pt x="41" y="41"/>
                    </a:lnTo>
                    <a:lnTo>
                      <a:pt x="52" y="41"/>
                    </a:lnTo>
                    <a:lnTo>
                      <a:pt x="52" y="52"/>
                    </a:lnTo>
                    <a:lnTo>
                      <a:pt x="62" y="52"/>
                    </a:lnTo>
                    <a:lnTo>
                      <a:pt x="72" y="52"/>
                    </a:lnTo>
                    <a:lnTo>
                      <a:pt x="72" y="62"/>
                    </a:lnTo>
                    <a:lnTo>
                      <a:pt x="83" y="62"/>
                    </a:lnTo>
                    <a:lnTo>
                      <a:pt x="83" y="72"/>
                    </a:lnTo>
                    <a:lnTo>
                      <a:pt x="93" y="72"/>
                    </a:lnTo>
                    <a:lnTo>
                      <a:pt x="103" y="72"/>
                    </a:lnTo>
                    <a:lnTo>
                      <a:pt x="103" y="83"/>
                    </a:lnTo>
                    <a:lnTo>
                      <a:pt x="114" y="83"/>
                    </a:lnTo>
                    <a:lnTo>
                      <a:pt x="114" y="93"/>
                    </a:lnTo>
                    <a:lnTo>
                      <a:pt x="124" y="93"/>
                    </a:lnTo>
                    <a:lnTo>
                      <a:pt x="134" y="103"/>
                    </a:lnTo>
                    <a:lnTo>
                      <a:pt x="145" y="103"/>
                    </a:lnTo>
                    <a:lnTo>
                      <a:pt x="145" y="114"/>
                    </a:lnTo>
                    <a:lnTo>
                      <a:pt x="145" y="124"/>
                    </a:lnTo>
                    <a:lnTo>
                      <a:pt x="145" y="134"/>
                    </a:lnTo>
                    <a:lnTo>
                      <a:pt x="145" y="144"/>
                    </a:lnTo>
                    <a:lnTo>
                      <a:pt x="145" y="155"/>
                    </a:lnTo>
                    <a:lnTo>
                      <a:pt x="155" y="155"/>
                    </a:lnTo>
                    <a:lnTo>
                      <a:pt x="155" y="165"/>
                    </a:lnTo>
                    <a:lnTo>
                      <a:pt x="165" y="165"/>
                    </a:lnTo>
                    <a:lnTo>
                      <a:pt x="165" y="175"/>
                    </a:lnTo>
                    <a:lnTo>
                      <a:pt x="165" y="186"/>
                    </a:lnTo>
                    <a:lnTo>
                      <a:pt x="176" y="186"/>
                    </a:lnTo>
                    <a:lnTo>
                      <a:pt x="176" y="196"/>
                    </a:lnTo>
                    <a:lnTo>
                      <a:pt x="176" y="206"/>
                    </a:lnTo>
                    <a:lnTo>
                      <a:pt x="186" y="206"/>
                    </a:lnTo>
                    <a:lnTo>
                      <a:pt x="186" y="217"/>
                    </a:lnTo>
                    <a:lnTo>
                      <a:pt x="196" y="217"/>
                    </a:lnTo>
                    <a:lnTo>
                      <a:pt x="196" y="227"/>
                    </a:lnTo>
                    <a:lnTo>
                      <a:pt x="207" y="227"/>
                    </a:lnTo>
                    <a:lnTo>
                      <a:pt x="207" y="237"/>
                    </a:lnTo>
                    <a:lnTo>
                      <a:pt x="217" y="248"/>
                    </a:lnTo>
                    <a:lnTo>
                      <a:pt x="217" y="258"/>
                    </a:lnTo>
                    <a:lnTo>
                      <a:pt x="217" y="268"/>
                    </a:lnTo>
                    <a:lnTo>
                      <a:pt x="227" y="268"/>
                    </a:lnTo>
                    <a:lnTo>
                      <a:pt x="227" y="279"/>
                    </a:lnTo>
                    <a:lnTo>
                      <a:pt x="238" y="279"/>
                    </a:lnTo>
                    <a:lnTo>
                      <a:pt x="238" y="289"/>
                    </a:lnTo>
                    <a:lnTo>
                      <a:pt x="227" y="289"/>
                    </a:lnTo>
                    <a:lnTo>
                      <a:pt x="227" y="299"/>
                    </a:lnTo>
                    <a:lnTo>
                      <a:pt x="238" y="309"/>
                    </a:lnTo>
                    <a:lnTo>
                      <a:pt x="248" y="309"/>
                    </a:lnTo>
                    <a:lnTo>
                      <a:pt x="248" y="320"/>
                    </a:lnTo>
                    <a:lnTo>
                      <a:pt x="248" y="330"/>
                    </a:lnTo>
                    <a:lnTo>
                      <a:pt x="258" y="330"/>
                    </a:lnTo>
                    <a:lnTo>
                      <a:pt x="258" y="340"/>
                    </a:lnTo>
                    <a:lnTo>
                      <a:pt x="269" y="340"/>
                    </a:lnTo>
                    <a:lnTo>
                      <a:pt x="269" y="351"/>
                    </a:lnTo>
                    <a:lnTo>
                      <a:pt x="279" y="351"/>
                    </a:lnTo>
                    <a:lnTo>
                      <a:pt x="279" y="361"/>
                    </a:lnTo>
                    <a:lnTo>
                      <a:pt x="279" y="371"/>
                    </a:lnTo>
                    <a:lnTo>
                      <a:pt x="289" y="371"/>
                    </a:lnTo>
                    <a:lnTo>
                      <a:pt x="289" y="382"/>
                    </a:lnTo>
                    <a:lnTo>
                      <a:pt x="300" y="382"/>
                    </a:lnTo>
                    <a:lnTo>
                      <a:pt x="300" y="392"/>
                    </a:lnTo>
                    <a:lnTo>
                      <a:pt x="310" y="392"/>
                    </a:lnTo>
                    <a:lnTo>
                      <a:pt x="320" y="402"/>
                    </a:lnTo>
                    <a:lnTo>
                      <a:pt x="331" y="402"/>
                    </a:lnTo>
                    <a:lnTo>
                      <a:pt x="331" y="413"/>
                    </a:lnTo>
                    <a:lnTo>
                      <a:pt x="341" y="413"/>
                    </a:lnTo>
                    <a:lnTo>
                      <a:pt x="341" y="423"/>
                    </a:lnTo>
                    <a:lnTo>
                      <a:pt x="351" y="423"/>
                    </a:lnTo>
                    <a:lnTo>
                      <a:pt x="351" y="433"/>
                    </a:lnTo>
                    <a:lnTo>
                      <a:pt x="351" y="444"/>
                    </a:lnTo>
                    <a:lnTo>
                      <a:pt x="362" y="444"/>
                    </a:lnTo>
                    <a:lnTo>
                      <a:pt x="362" y="454"/>
                    </a:lnTo>
                    <a:lnTo>
                      <a:pt x="372" y="454"/>
                    </a:lnTo>
                    <a:lnTo>
                      <a:pt x="372" y="464"/>
                    </a:lnTo>
                    <a:lnTo>
                      <a:pt x="372" y="474"/>
                    </a:lnTo>
                    <a:lnTo>
                      <a:pt x="382" y="474"/>
                    </a:lnTo>
                    <a:lnTo>
                      <a:pt x="382" y="485"/>
                    </a:lnTo>
                    <a:lnTo>
                      <a:pt x="382" y="495"/>
                    </a:lnTo>
                    <a:lnTo>
                      <a:pt x="382" y="505"/>
                    </a:lnTo>
                    <a:lnTo>
                      <a:pt x="393" y="505"/>
                    </a:lnTo>
                    <a:lnTo>
                      <a:pt x="393" y="516"/>
                    </a:lnTo>
                    <a:lnTo>
                      <a:pt x="403" y="516"/>
                    </a:lnTo>
                    <a:lnTo>
                      <a:pt x="403" y="526"/>
                    </a:lnTo>
                    <a:lnTo>
                      <a:pt x="413" y="526"/>
                    </a:lnTo>
                    <a:lnTo>
                      <a:pt x="424" y="536"/>
                    </a:lnTo>
                    <a:lnTo>
                      <a:pt x="434" y="536"/>
                    </a:lnTo>
                    <a:lnTo>
                      <a:pt x="434" y="526"/>
                    </a:lnTo>
                    <a:lnTo>
                      <a:pt x="444" y="526"/>
                    </a:lnTo>
                    <a:lnTo>
                      <a:pt x="455" y="526"/>
                    </a:lnTo>
                    <a:lnTo>
                      <a:pt x="465" y="526"/>
                    </a:lnTo>
                    <a:lnTo>
                      <a:pt x="475" y="526"/>
                    </a:lnTo>
                    <a:lnTo>
                      <a:pt x="486" y="526"/>
                    </a:lnTo>
                    <a:lnTo>
                      <a:pt x="496" y="526"/>
                    </a:lnTo>
                    <a:lnTo>
                      <a:pt x="506" y="526"/>
                    </a:lnTo>
                    <a:lnTo>
                      <a:pt x="506" y="516"/>
                    </a:lnTo>
                    <a:lnTo>
                      <a:pt x="517" y="516"/>
                    </a:lnTo>
                    <a:lnTo>
                      <a:pt x="527" y="516"/>
                    </a:lnTo>
                    <a:lnTo>
                      <a:pt x="527" y="526"/>
                    </a:lnTo>
                    <a:lnTo>
                      <a:pt x="537" y="526"/>
                    </a:lnTo>
                    <a:lnTo>
                      <a:pt x="548" y="536"/>
                    </a:lnTo>
                    <a:lnTo>
                      <a:pt x="558" y="536"/>
                    </a:lnTo>
                    <a:lnTo>
                      <a:pt x="558" y="547"/>
                    </a:lnTo>
                    <a:lnTo>
                      <a:pt x="568" y="547"/>
                    </a:lnTo>
                    <a:lnTo>
                      <a:pt x="558" y="547"/>
                    </a:lnTo>
                    <a:lnTo>
                      <a:pt x="558" y="557"/>
                    </a:lnTo>
                    <a:lnTo>
                      <a:pt x="548" y="557"/>
                    </a:lnTo>
                    <a:lnTo>
                      <a:pt x="548" y="567"/>
                    </a:lnTo>
                    <a:lnTo>
                      <a:pt x="548" y="578"/>
                    </a:lnTo>
                    <a:lnTo>
                      <a:pt x="537" y="578"/>
                    </a:lnTo>
                    <a:lnTo>
                      <a:pt x="537" y="588"/>
                    </a:lnTo>
                    <a:lnTo>
                      <a:pt x="537" y="598"/>
                    </a:lnTo>
                    <a:lnTo>
                      <a:pt x="527" y="609"/>
                    </a:lnTo>
                    <a:lnTo>
                      <a:pt x="527" y="619"/>
                    </a:lnTo>
                    <a:lnTo>
                      <a:pt x="527" y="629"/>
                    </a:lnTo>
                    <a:lnTo>
                      <a:pt x="517" y="629"/>
                    </a:lnTo>
                    <a:lnTo>
                      <a:pt x="517" y="639"/>
                    </a:lnTo>
                    <a:lnTo>
                      <a:pt x="517" y="650"/>
                    </a:lnTo>
                    <a:lnTo>
                      <a:pt x="506" y="650"/>
                    </a:lnTo>
                    <a:lnTo>
                      <a:pt x="506" y="660"/>
                    </a:lnTo>
                    <a:lnTo>
                      <a:pt x="506" y="670"/>
                    </a:lnTo>
                    <a:lnTo>
                      <a:pt x="506" y="681"/>
                    </a:lnTo>
                    <a:lnTo>
                      <a:pt x="496" y="681"/>
                    </a:lnTo>
                    <a:lnTo>
                      <a:pt x="496" y="691"/>
                    </a:lnTo>
                    <a:lnTo>
                      <a:pt x="496" y="701"/>
                    </a:lnTo>
                    <a:lnTo>
                      <a:pt x="496" y="712"/>
                    </a:lnTo>
                    <a:lnTo>
                      <a:pt x="506" y="712"/>
                    </a:lnTo>
                    <a:lnTo>
                      <a:pt x="506" y="722"/>
                    </a:lnTo>
                    <a:lnTo>
                      <a:pt x="517" y="722"/>
                    </a:lnTo>
                    <a:lnTo>
                      <a:pt x="517" y="732"/>
                    </a:lnTo>
                    <a:lnTo>
                      <a:pt x="527" y="732"/>
                    </a:lnTo>
                    <a:lnTo>
                      <a:pt x="537" y="732"/>
                    </a:lnTo>
                    <a:lnTo>
                      <a:pt x="548" y="732"/>
                    </a:lnTo>
                    <a:lnTo>
                      <a:pt x="558" y="743"/>
                    </a:lnTo>
                    <a:lnTo>
                      <a:pt x="568" y="743"/>
                    </a:lnTo>
                    <a:lnTo>
                      <a:pt x="579" y="743"/>
                    </a:lnTo>
                    <a:lnTo>
                      <a:pt x="589" y="743"/>
                    </a:lnTo>
                    <a:lnTo>
                      <a:pt x="599" y="743"/>
                    </a:lnTo>
                    <a:lnTo>
                      <a:pt x="610" y="743"/>
                    </a:lnTo>
                    <a:lnTo>
                      <a:pt x="620" y="743"/>
                    </a:lnTo>
                    <a:lnTo>
                      <a:pt x="630" y="743"/>
                    </a:lnTo>
                    <a:lnTo>
                      <a:pt x="641" y="743"/>
                    </a:lnTo>
                    <a:lnTo>
                      <a:pt x="651" y="743"/>
                    </a:lnTo>
                    <a:lnTo>
                      <a:pt x="661" y="743"/>
                    </a:lnTo>
                    <a:lnTo>
                      <a:pt x="672" y="743"/>
                    </a:lnTo>
                    <a:lnTo>
                      <a:pt x="682" y="743"/>
                    </a:lnTo>
                    <a:lnTo>
                      <a:pt x="692" y="743"/>
                    </a:lnTo>
                    <a:lnTo>
                      <a:pt x="703" y="743"/>
                    </a:lnTo>
                    <a:lnTo>
                      <a:pt x="703" y="753"/>
                    </a:lnTo>
                    <a:lnTo>
                      <a:pt x="713" y="753"/>
                    </a:lnTo>
                    <a:lnTo>
                      <a:pt x="723" y="753"/>
                    </a:lnTo>
                    <a:lnTo>
                      <a:pt x="734" y="753"/>
                    </a:lnTo>
                    <a:lnTo>
                      <a:pt x="734" y="763"/>
                    </a:lnTo>
                    <a:lnTo>
                      <a:pt x="744" y="763"/>
                    </a:lnTo>
                    <a:lnTo>
                      <a:pt x="744" y="753"/>
                    </a:lnTo>
                    <a:lnTo>
                      <a:pt x="744" y="763"/>
                    </a:lnTo>
                    <a:lnTo>
                      <a:pt x="744" y="774"/>
                    </a:lnTo>
                    <a:lnTo>
                      <a:pt x="744" y="784"/>
                    </a:lnTo>
                    <a:lnTo>
                      <a:pt x="744" y="794"/>
                    </a:lnTo>
                    <a:lnTo>
                      <a:pt x="734" y="794"/>
                    </a:lnTo>
                    <a:lnTo>
                      <a:pt x="734" y="804"/>
                    </a:lnTo>
                    <a:lnTo>
                      <a:pt x="734" y="815"/>
                    </a:lnTo>
                    <a:lnTo>
                      <a:pt x="734" y="825"/>
                    </a:lnTo>
                    <a:lnTo>
                      <a:pt x="723" y="825"/>
                    </a:lnTo>
                    <a:lnTo>
                      <a:pt x="723" y="835"/>
                    </a:lnTo>
                    <a:lnTo>
                      <a:pt x="723" y="846"/>
                    </a:lnTo>
                    <a:lnTo>
                      <a:pt x="734" y="846"/>
                    </a:lnTo>
                    <a:lnTo>
                      <a:pt x="734" y="856"/>
                    </a:lnTo>
                    <a:lnTo>
                      <a:pt x="734" y="866"/>
                    </a:lnTo>
                    <a:lnTo>
                      <a:pt x="723" y="866"/>
                    </a:lnTo>
                    <a:lnTo>
                      <a:pt x="723" y="877"/>
                    </a:lnTo>
                    <a:lnTo>
                      <a:pt x="713" y="877"/>
                    </a:lnTo>
                    <a:lnTo>
                      <a:pt x="713" y="887"/>
                    </a:lnTo>
                    <a:lnTo>
                      <a:pt x="703" y="897"/>
                    </a:lnTo>
                    <a:lnTo>
                      <a:pt x="692" y="908"/>
                    </a:lnTo>
                    <a:lnTo>
                      <a:pt x="692" y="897"/>
                    </a:lnTo>
                    <a:lnTo>
                      <a:pt x="682" y="897"/>
                    </a:lnTo>
                    <a:lnTo>
                      <a:pt x="672" y="897"/>
                    </a:lnTo>
                    <a:lnTo>
                      <a:pt x="672" y="887"/>
                    </a:lnTo>
                    <a:lnTo>
                      <a:pt x="661" y="887"/>
                    </a:lnTo>
                    <a:lnTo>
                      <a:pt x="651" y="887"/>
                    </a:lnTo>
                    <a:lnTo>
                      <a:pt x="641" y="877"/>
                    </a:lnTo>
                    <a:lnTo>
                      <a:pt x="630" y="877"/>
                    </a:lnTo>
                    <a:lnTo>
                      <a:pt x="630" y="866"/>
                    </a:lnTo>
                    <a:lnTo>
                      <a:pt x="620" y="866"/>
                    </a:lnTo>
                    <a:lnTo>
                      <a:pt x="620" y="856"/>
                    </a:lnTo>
                    <a:lnTo>
                      <a:pt x="610" y="856"/>
                    </a:lnTo>
                    <a:lnTo>
                      <a:pt x="599" y="856"/>
                    </a:lnTo>
                    <a:lnTo>
                      <a:pt x="599" y="846"/>
                    </a:lnTo>
                    <a:lnTo>
                      <a:pt x="589" y="846"/>
                    </a:lnTo>
                    <a:lnTo>
                      <a:pt x="579" y="846"/>
                    </a:lnTo>
                    <a:lnTo>
                      <a:pt x="568" y="846"/>
                    </a:lnTo>
                    <a:lnTo>
                      <a:pt x="568" y="835"/>
                    </a:lnTo>
                    <a:lnTo>
                      <a:pt x="558" y="835"/>
                    </a:lnTo>
                    <a:lnTo>
                      <a:pt x="548" y="835"/>
                    </a:lnTo>
                    <a:lnTo>
                      <a:pt x="548" y="825"/>
                    </a:lnTo>
                    <a:lnTo>
                      <a:pt x="537" y="825"/>
                    </a:lnTo>
                    <a:lnTo>
                      <a:pt x="537" y="815"/>
                    </a:lnTo>
                    <a:lnTo>
                      <a:pt x="527" y="815"/>
                    </a:lnTo>
                    <a:lnTo>
                      <a:pt x="527" y="804"/>
                    </a:lnTo>
                    <a:lnTo>
                      <a:pt x="517" y="804"/>
                    </a:lnTo>
                    <a:lnTo>
                      <a:pt x="506" y="794"/>
                    </a:lnTo>
                    <a:lnTo>
                      <a:pt x="496" y="794"/>
                    </a:lnTo>
                    <a:lnTo>
                      <a:pt x="496" y="784"/>
                    </a:lnTo>
                    <a:lnTo>
                      <a:pt x="486" y="784"/>
                    </a:lnTo>
                    <a:lnTo>
                      <a:pt x="486" y="774"/>
                    </a:lnTo>
                    <a:lnTo>
                      <a:pt x="475" y="774"/>
                    </a:lnTo>
                    <a:lnTo>
                      <a:pt x="465" y="763"/>
                    </a:lnTo>
                    <a:lnTo>
                      <a:pt x="455" y="763"/>
                    </a:lnTo>
                    <a:lnTo>
                      <a:pt x="444" y="753"/>
                    </a:lnTo>
                    <a:lnTo>
                      <a:pt x="434" y="753"/>
                    </a:lnTo>
                    <a:lnTo>
                      <a:pt x="434" y="743"/>
                    </a:lnTo>
                    <a:lnTo>
                      <a:pt x="424" y="743"/>
                    </a:lnTo>
                    <a:lnTo>
                      <a:pt x="424" y="732"/>
                    </a:lnTo>
                    <a:lnTo>
                      <a:pt x="413" y="732"/>
                    </a:lnTo>
                    <a:lnTo>
                      <a:pt x="413" y="722"/>
                    </a:lnTo>
                    <a:lnTo>
                      <a:pt x="403" y="722"/>
                    </a:lnTo>
                    <a:lnTo>
                      <a:pt x="403" y="712"/>
                    </a:lnTo>
                    <a:lnTo>
                      <a:pt x="393" y="712"/>
                    </a:lnTo>
                    <a:lnTo>
                      <a:pt x="382" y="712"/>
                    </a:lnTo>
                    <a:lnTo>
                      <a:pt x="372" y="712"/>
                    </a:lnTo>
                    <a:lnTo>
                      <a:pt x="372" y="701"/>
                    </a:lnTo>
                    <a:lnTo>
                      <a:pt x="362" y="701"/>
                    </a:lnTo>
                    <a:lnTo>
                      <a:pt x="351" y="701"/>
                    </a:lnTo>
                    <a:lnTo>
                      <a:pt x="351" y="691"/>
                    </a:lnTo>
                    <a:lnTo>
                      <a:pt x="341" y="691"/>
                    </a:lnTo>
                    <a:lnTo>
                      <a:pt x="331" y="691"/>
                    </a:lnTo>
                    <a:lnTo>
                      <a:pt x="331" y="681"/>
                    </a:lnTo>
                    <a:lnTo>
                      <a:pt x="320" y="681"/>
                    </a:lnTo>
                    <a:lnTo>
                      <a:pt x="320" y="670"/>
                    </a:lnTo>
                    <a:lnTo>
                      <a:pt x="310" y="670"/>
                    </a:lnTo>
                    <a:lnTo>
                      <a:pt x="310" y="660"/>
                    </a:lnTo>
                    <a:lnTo>
                      <a:pt x="300" y="660"/>
                    </a:lnTo>
                    <a:lnTo>
                      <a:pt x="289" y="660"/>
                    </a:lnTo>
                    <a:lnTo>
                      <a:pt x="289" y="650"/>
                    </a:lnTo>
                    <a:lnTo>
                      <a:pt x="279" y="650"/>
                    </a:lnTo>
                    <a:lnTo>
                      <a:pt x="279" y="639"/>
                    </a:lnTo>
                    <a:lnTo>
                      <a:pt x="279" y="629"/>
                    </a:lnTo>
                    <a:lnTo>
                      <a:pt x="269" y="629"/>
                    </a:lnTo>
                    <a:lnTo>
                      <a:pt x="269" y="619"/>
                    </a:lnTo>
                    <a:lnTo>
                      <a:pt x="258" y="619"/>
                    </a:lnTo>
                    <a:lnTo>
                      <a:pt x="258" y="609"/>
                    </a:lnTo>
                    <a:lnTo>
                      <a:pt x="248" y="609"/>
                    </a:lnTo>
                    <a:lnTo>
                      <a:pt x="248" y="598"/>
                    </a:lnTo>
                    <a:lnTo>
                      <a:pt x="238" y="598"/>
                    </a:lnTo>
                    <a:lnTo>
                      <a:pt x="238" y="588"/>
                    </a:lnTo>
                    <a:lnTo>
                      <a:pt x="227" y="588"/>
                    </a:lnTo>
                    <a:lnTo>
                      <a:pt x="227" y="578"/>
                    </a:lnTo>
                    <a:lnTo>
                      <a:pt x="217" y="578"/>
                    </a:lnTo>
                    <a:lnTo>
                      <a:pt x="217" y="567"/>
                    </a:lnTo>
                    <a:lnTo>
                      <a:pt x="207" y="567"/>
                    </a:lnTo>
                    <a:lnTo>
                      <a:pt x="207" y="557"/>
                    </a:lnTo>
                    <a:lnTo>
                      <a:pt x="196" y="557"/>
                    </a:lnTo>
                    <a:lnTo>
                      <a:pt x="196" y="547"/>
                    </a:lnTo>
                    <a:lnTo>
                      <a:pt x="196" y="536"/>
                    </a:lnTo>
                    <a:lnTo>
                      <a:pt x="186" y="536"/>
                    </a:lnTo>
                    <a:lnTo>
                      <a:pt x="186" y="526"/>
                    </a:lnTo>
                    <a:lnTo>
                      <a:pt x="176" y="526"/>
                    </a:lnTo>
                    <a:lnTo>
                      <a:pt x="176" y="516"/>
                    </a:lnTo>
                    <a:lnTo>
                      <a:pt x="165" y="516"/>
                    </a:lnTo>
                    <a:lnTo>
                      <a:pt x="155" y="516"/>
                    </a:lnTo>
                    <a:lnTo>
                      <a:pt x="155" y="505"/>
                    </a:lnTo>
                    <a:lnTo>
                      <a:pt x="155" y="495"/>
                    </a:lnTo>
                    <a:lnTo>
                      <a:pt x="145" y="495"/>
                    </a:lnTo>
                    <a:lnTo>
                      <a:pt x="145" y="485"/>
                    </a:lnTo>
                    <a:lnTo>
                      <a:pt x="145" y="474"/>
                    </a:lnTo>
                    <a:lnTo>
                      <a:pt x="134" y="464"/>
                    </a:lnTo>
                    <a:lnTo>
                      <a:pt x="134" y="454"/>
                    </a:lnTo>
                    <a:lnTo>
                      <a:pt x="124" y="454"/>
                    </a:lnTo>
                    <a:lnTo>
                      <a:pt x="124" y="444"/>
                    </a:lnTo>
                    <a:lnTo>
                      <a:pt x="114" y="444"/>
                    </a:lnTo>
                    <a:lnTo>
                      <a:pt x="114" y="433"/>
                    </a:lnTo>
                    <a:lnTo>
                      <a:pt x="114" y="423"/>
                    </a:lnTo>
                    <a:lnTo>
                      <a:pt x="103" y="423"/>
                    </a:lnTo>
                    <a:lnTo>
                      <a:pt x="103" y="413"/>
                    </a:lnTo>
                    <a:lnTo>
                      <a:pt x="103" y="402"/>
                    </a:lnTo>
                    <a:lnTo>
                      <a:pt x="93" y="402"/>
                    </a:lnTo>
                    <a:lnTo>
                      <a:pt x="93" y="392"/>
                    </a:lnTo>
                    <a:lnTo>
                      <a:pt x="93" y="382"/>
                    </a:lnTo>
                    <a:lnTo>
                      <a:pt x="83" y="382"/>
                    </a:lnTo>
                    <a:lnTo>
                      <a:pt x="83" y="371"/>
                    </a:lnTo>
                    <a:lnTo>
                      <a:pt x="83" y="361"/>
                    </a:lnTo>
                    <a:lnTo>
                      <a:pt x="72" y="361"/>
                    </a:lnTo>
                    <a:lnTo>
                      <a:pt x="72" y="351"/>
                    </a:lnTo>
                    <a:lnTo>
                      <a:pt x="72" y="340"/>
                    </a:lnTo>
                    <a:lnTo>
                      <a:pt x="62" y="340"/>
                    </a:lnTo>
                    <a:lnTo>
                      <a:pt x="62" y="330"/>
                    </a:lnTo>
                    <a:lnTo>
                      <a:pt x="62" y="320"/>
                    </a:lnTo>
                    <a:lnTo>
                      <a:pt x="52" y="320"/>
                    </a:lnTo>
                    <a:lnTo>
                      <a:pt x="52" y="309"/>
                    </a:lnTo>
                    <a:lnTo>
                      <a:pt x="41" y="299"/>
                    </a:lnTo>
                    <a:lnTo>
                      <a:pt x="41" y="289"/>
                    </a:lnTo>
                    <a:lnTo>
                      <a:pt x="41" y="279"/>
                    </a:lnTo>
                    <a:lnTo>
                      <a:pt x="31" y="279"/>
                    </a:lnTo>
                    <a:lnTo>
                      <a:pt x="31" y="268"/>
                    </a:lnTo>
                    <a:lnTo>
                      <a:pt x="21" y="258"/>
                    </a:lnTo>
                    <a:lnTo>
                      <a:pt x="21" y="248"/>
                    </a:lnTo>
                    <a:lnTo>
                      <a:pt x="21" y="237"/>
                    </a:lnTo>
                    <a:lnTo>
                      <a:pt x="21" y="227"/>
                    </a:lnTo>
                    <a:lnTo>
                      <a:pt x="21" y="217"/>
                    </a:lnTo>
                    <a:lnTo>
                      <a:pt x="10" y="217"/>
                    </a:lnTo>
                    <a:lnTo>
                      <a:pt x="10" y="206"/>
                    </a:lnTo>
                    <a:lnTo>
                      <a:pt x="10" y="196"/>
                    </a:lnTo>
                    <a:lnTo>
                      <a:pt x="0" y="186"/>
                    </a:lnTo>
                    <a:lnTo>
                      <a:pt x="0" y="175"/>
                    </a:lnTo>
                    <a:lnTo>
                      <a:pt x="0" y="165"/>
                    </a:lnTo>
                    <a:lnTo>
                      <a:pt x="0" y="155"/>
                    </a:lnTo>
                    <a:lnTo>
                      <a:pt x="0" y="144"/>
                    </a:lnTo>
                    <a:lnTo>
                      <a:pt x="0" y="134"/>
                    </a:lnTo>
                    <a:lnTo>
                      <a:pt x="0" y="124"/>
                    </a:lnTo>
                    <a:lnTo>
                      <a:pt x="0" y="114"/>
                    </a:lnTo>
                    <a:lnTo>
                      <a:pt x="10" y="114"/>
                    </a:lnTo>
                    <a:lnTo>
                      <a:pt x="10" y="103"/>
                    </a:lnTo>
                    <a:lnTo>
                      <a:pt x="0" y="103"/>
                    </a:lnTo>
                    <a:lnTo>
                      <a:pt x="0" y="93"/>
                    </a:lnTo>
                    <a:lnTo>
                      <a:pt x="0" y="83"/>
                    </a:lnTo>
                    <a:lnTo>
                      <a:pt x="0" y="72"/>
                    </a:lnTo>
                    <a:lnTo>
                      <a:pt x="0" y="62"/>
                    </a:lnTo>
                    <a:lnTo>
                      <a:pt x="0" y="52"/>
                    </a:lnTo>
                    <a:lnTo>
                      <a:pt x="0" y="41"/>
                    </a:lnTo>
                    <a:lnTo>
                      <a:pt x="0" y="31"/>
                    </a:lnTo>
                    <a:lnTo>
                      <a:pt x="0" y="21"/>
                    </a:lnTo>
                    <a:lnTo>
                      <a:pt x="0" y="10"/>
                    </a:lnTo>
                    <a:lnTo>
                      <a:pt x="0" y="0"/>
                    </a:lnTo>
                    <a:lnTo>
                      <a:pt x="0" y="10"/>
                    </a:lnTo>
                    <a:lnTo>
                      <a:pt x="10" y="21"/>
                    </a:lnTo>
                    <a:close/>
                  </a:path>
                </a:pathLst>
              </a:custGeom>
              <a:solidFill>
                <a:srgbClr val="FF9966"/>
              </a:solidFill>
              <a:ln w="9525">
                <a:noFill/>
                <a:round/>
                <a:headEnd/>
                <a:tailEnd/>
              </a:ln>
            </p:spPr>
            <p:txBody>
              <a:bodyPr/>
              <a:lstStyle/>
              <a:p>
                <a:endParaRPr lang="en-US"/>
              </a:p>
            </p:txBody>
          </p:sp>
          <p:sp>
            <p:nvSpPr>
              <p:cNvPr id="17526" name="Freeform 31"/>
              <p:cNvSpPr>
                <a:spLocks/>
              </p:cNvSpPr>
              <p:nvPr/>
            </p:nvSpPr>
            <p:spPr bwMode="auto">
              <a:xfrm>
                <a:off x="1546" y="1882"/>
                <a:ext cx="744" cy="908"/>
              </a:xfrm>
              <a:custGeom>
                <a:avLst/>
                <a:gdLst>
                  <a:gd name="T0" fmla="*/ 52 w 744"/>
                  <a:gd name="T1" fmla="*/ 41 h 908"/>
                  <a:gd name="T2" fmla="*/ 83 w 744"/>
                  <a:gd name="T3" fmla="*/ 72 h 908"/>
                  <a:gd name="T4" fmla="*/ 124 w 744"/>
                  <a:gd name="T5" fmla="*/ 93 h 908"/>
                  <a:gd name="T6" fmla="*/ 145 w 744"/>
                  <a:gd name="T7" fmla="*/ 145 h 908"/>
                  <a:gd name="T8" fmla="*/ 166 w 744"/>
                  <a:gd name="T9" fmla="*/ 186 h 908"/>
                  <a:gd name="T10" fmla="*/ 197 w 744"/>
                  <a:gd name="T11" fmla="*/ 217 h 908"/>
                  <a:gd name="T12" fmla="*/ 217 w 744"/>
                  <a:gd name="T13" fmla="*/ 268 h 908"/>
                  <a:gd name="T14" fmla="*/ 228 w 744"/>
                  <a:gd name="T15" fmla="*/ 299 h 908"/>
                  <a:gd name="T16" fmla="*/ 259 w 744"/>
                  <a:gd name="T17" fmla="*/ 341 h 908"/>
                  <a:gd name="T18" fmla="*/ 290 w 744"/>
                  <a:gd name="T19" fmla="*/ 371 h 908"/>
                  <a:gd name="T20" fmla="*/ 331 w 744"/>
                  <a:gd name="T21" fmla="*/ 402 h 908"/>
                  <a:gd name="T22" fmla="*/ 352 w 744"/>
                  <a:gd name="T23" fmla="*/ 444 h 908"/>
                  <a:gd name="T24" fmla="*/ 383 w 744"/>
                  <a:gd name="T25" fmla="*/ 475 h 908"/>
                  <a:gd name="T26" fmla="*/ 403 w 744"/>
                  <a:gd name="T27" fmla="*/ 516 h 908"/>
                  <a:gd name="T28" fmla="*/ 445 w 744"/>
                  <a:gd name="T29" fmla="*/ 526 h 908"/>
                  <a:gd name="T30" fmla="*/ 507 w 744"/>
                  <a:gd name="T31" fmla="*/ 526 h 908"/>
                  <a:gd name="T32" fmla="*/ 548 w 744"/>
                  <a:gd name="T33" fmla="*/ 536 h 908"/>
                  <a:gd name="T34" fmla="*/ 548 w 744"/>
                  <a:gd name="T35" fmla="*/ 557 h 908"/>
                  <a:gd name="T36" fmla="*/ 527 w 744"/>
                  <a:gd name="T37" fmla="*/ 609 h 908"/>
                  <a:gd name="T38" fmla="*/ 507 w 744"/>
                  <a:gd name="T39" fmla="*/ 650 h 908"/>
                  <a:gd name="T40" fmla="*/ 496 w 744"/>
                  <a:gd name="T41" fmla="*/ 701 h 908"/>
                  <a:gd name="T42" fmla="*/ 527 w 744"/>
                  <a:gd name="T43" fmla="*/ 732 h 908"/>
                  <a:gd name="T44" fmla="*/ 589 w 744"/>
                  <a:gd name="T45" fmla="*/ 743 h 908"/>
                  <a:gd name="T46" fmla="*/ 651 w 744"/>
                  <a:gd name="T47" fmla="*/ 743 h 908"/>
                  <a:gd name="T48" fmla="*/ 703 w 744"/>
                  <a:gd name="T49" fmla="*/ 753 h 908"/>
                  <a:gd name="T50" fmla="*/ 744 w 744"/>
                  <a:gd name="T51" fmla="*/ 753 h 908"/>
                  <a:gd name="T52" fmla="*/ 734 w 744"/>
                  <a:gd name="T53" fmla="*/ 805 h 908"/>
                  <a:gd name="T54" fmla="*/ 734 w 744"/>
                  <a:gd name="T55" fmla="*/ 846 h 908"/>
                  <a:gd name="T56" fmla="*/ 713 w 744"/>
                  <a:gd name="T57" fmla="*/ 887 h 908"/>
                  <a:gd name="T58" fmla="*/ 672 w 744"/>
                  <a:gd name="T59" fmla="*/ 887 h 908"/>
                  <a:gd name="T60" fmla="*/ 620 w 744"/>
                  <a:gd name="T61" fmla="*/ 866 h 908"/>
                  <a:gd name="T62" fmla="*/ 579 w 744"/>
                  <a:gd name="T63" fmla="*/ 846 h 908"/>
                  <a:gd name="T64" fmla="*/ 538 w 744"/>
                  <a:gd name="T65" fmla="*/ 825 h 908"/>
                  <a:gd name="T66" fmla="*/ 496 w 744"/>
                  <a:gd name="T67" fmla="*/ 794 h 908"/>
                  <a:gd name="T68" fmla="*/ 455 w 744"/>
                  <a:gd name="T69" fmla="*/ 763 h 908"/>
                  <a:gd name="T70" fmla="*/ 414 w 744"/>
                  <a:gd name="T71" fmla="*/ 732 h 908"/>
                  <a:gd name="T72" fmla="*/ 372 w 744"/>
                  <a:gd name="T73" fmla="*/ 712 h 908"/>
                  <a:gd name="T74" fmla="*/ 331 w 744"/>
                  <a:gd name="T75" fmla="*/ 691 h 908"/>
                  <a:gd name="T76" fmla="*/ 300 w 744"/>
                  <a:gd name="T77" fmla="*/ 660 h 908"/>
                  <a:gd name="T78" fmla="*/ 269 w 744"/>
                  <a:gd name="T79" fmla="*/ 629 h 908"/>
                  <a:gd name="T80" fmla="*/ 238 w 744"/>
                  <a:gd name="T81" fmla="*/ 598 h 908"/>
                  <a:gd name="T82" fmla="*/ 207 w 744"/>
                  <a:gd name="T83" fmla="*/ 567 h 908"/>
                  <a:gd name="T84" fmla="*/ 186 w 744"/>
                  <a:gd name="T85" fmla="*/ 526 h 908"/>
                  <a:gd name="T86" fmla="*/ 155 w 744"/>
                  <a:gd name="T87" fmla="*/ 495 h 908"/>
                  <a:gd name="T88" fmla="*/ 124 w 744"/>
                  <a:gd name="T89" fmla="*/ 454 h 908"/>
                  <a:gd name="T90" fmla="*/ 104 w 744"/>
                  <a:gd name="T91" fmla="*/ 413 h 908"/>
                  <a:gd name="T92" fmla="*/ 83 w 744"/>
                  <a:gd name="T93" fmla="*/ 371 h 908"/>
                  <a:gd name="T94" fmla="*/ 62 w 744"/>
                  <a:gd name="T95" fmla="*/ 330 h 908"/>
                  <a:gd name="T96" fmla="*/ 42 w 744"/>
                  <a:gd name="T97" fmla="*/ 279 h 908"/>
                  <a:gd name="T98" fmla="*/ 21 w 744"/>
                  <a:gd name="T99" fmla="*/ 227 h 908"/>
                  <a:gd name="T100" fmla="*/ 0 w 744"/>
                  <a:gd name="T101" fmla="*/ 176 h 908"/>
                  <a:gd name="T102" fmla="*/ 0 w 744"/>
                  <a:gd name="T103" fmla="*/ 114 h 908"/>
                  <a:gd name="T104" fmla="*/ 0 w 744"/>
                  <a:gd name="T105" fmla="*/ 72 h 908"/>
                  <a:gd name="T106" fmla="*/ 0 w 744"/>
                  <a:gd name="T107" fmla="*/ 11 h 9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44"/>
                  <a:gd name="T163" fmla="*/ 0 h 908"/>
                  <a:gd name="T164" fmla="*/ 744 w 744"/>
                  <a:gd name="T165" fmla="*/ 908 h 9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44" h="908">
                    <a:moveTo>
                      <a:pt x="11" y="21"/>
                    </a:moveTo>
                    <a:lnTo>
                      <a:pt x="21" y="21"/>
                    </a:lnTo>
                    <a:lnTo>
                      <a:pt x="21" y="31"/>
                    </a:lnTo>
                    <a:lnTo>
                      <a:pt x="31" y="31"/>
                    </a:lnTo>
                    <a:lnTo>
                      <a:pt x="42" y="41"/>
                    </a:lnTo>
                    <a:lnTo>
                      <a:pt x="52" y="41"/>
                    </a:lnTo>
                    <a:lnTo>
                      <a:pt x="52" y="52"/>
                    </a:lnTo>
                    <a:lnTo>
                      <a:pt x="62" y="52"/>
                    </a:lnTo>
                    <a:lnTo>
                      <a:pt x="73" y="52"/>
                    </a:lnTo>
                    <a:lnTo>
                      <a:pt x="73" y="62"/>
                    </a:lnTo>
                    <a:lnTo>
                      <a:pt x="83" y="62"/>
                    </a:lnTo>
                    <a:lnTo>
                      <a:pt x="83" y="72"/>
                    </a:lnTo>
                    <a:lnTo>
                      <a:pt x="93" y="72"/>
                    </a:lnTo>
                    <a:lnTo>
                      <a:pt x="104" y="72"/>
                    </a:lnTo>
                    <a:lnTo>
                      <a:pt x="104" y="83"/>
                    </a:lnTo>
                    <a:lnTo>
                      <a:pt x="114" y="83"/>
                    </a:lnTo>
                    <a:lnTo>
                      <a:pt x="114" y="93"/>
                    </a:lnTo>
                    <a:lnTo>
                      <a:pt x="124" y="93"/>
                    </a:lnTo>
                    <a:lnTo>
                      <a:pt x="135" y="103"/>
                    </a:lnTo>
                    <a:lnTo>
                      <a:pt x="145" y="103"/>
                    </a:lnTo>
                    <a:lnTo>
                      <a:pt x="145" y="114"/>
                    </a:lnTo>
                    <a:lnTo>
                      <a:pt x="145" y="124"/>
                    </a:lnTo>
                    <a:lnTo>
                      <a:pt x="145" y="134"/>
                    </a:lnTo>
                    <a:lnTo>
                      <a:pt x="145" y="145"/>
                    </a:lnTo>
                    <a:lnTo>
                      <a:pt x="145" y="155"/>
                    </a:lnTo>
                    <a:lnTo>
                      <a:pt x="155" y="155"/>
                    </a:lnTo>
                    <a:lnTo>
                      <a:pt x="155" y="165"/>
                    </a:lnTo>
                    <a:lnTo>
                      <a:pt x="166" y="165"/>
                    </a:lnTo>
                    <a:lnTo>
                      <a:pt x="166" y="176"/>
                    </a:lnTo>
                    <a:lnTo>
                      <a:pt x="166" y="186"/>
                    </a:lnTo>
                    <a:lnTo>
                      <a:pt x="176" y="186"/>
                    </a:lnTo>
                    <a:lnTo>
                      <a:pt x="176" y="196"/>
                    </a:lnTo>
                    <a:lnTo>
                      <a:pt x="176" y="206"/>
                    </a:lnTo>
                    <a:lnTo>
                      <a:pt x="186" y="206"/>
                    </a:lnTo>
                    <a:lnTo>
                      <a:pt x="186" y="217"/>
                    </a:lnTo>
                    <a:lnTo>
                      <a:pt x="197" y="217"/>
                    </a:lnTo>
                    <a:lnTo>
                      <a:pt x="197" y="227"/>
                    </a:lnTo>
                    <a:lnTo>
                      <a:pt x="207" y="227"/>
                    </a:lnTo>
                    <a:lnTo>
                      <a:pt x="207" y="237"/>
                    </a:lnTo>
                    <a:lnTo>
                      <a:pt x="217" y="248"/>
                    </a:lnTo>
                    <a:lnTo>
                      <a:pt x="217" y="258"/>
                    </a:lnTo>
                    <a:lnTo>
                      <a:pt x="217" y="268"/>
                    </a:lnTo>
                    <a:lnTo>
                      <a:pt x="228" y="268"/>
                    </a:lnTo>
                    <a:lnTo>
                      <a:pt x="228" y="279"/>
                    </a:lnTo>
                    <a:lnTo>
                      <a:pt x="238" y="279"/>
                    </a:lnTo>
                    <a:lnTo>
                      <a:pt x="238" y="289"/>
                    </a:lnTo>
                    <a:lnTo>
                      <a:pt x="228" y="289"/>
                    </a:lnTo>
                    <a:lnTo>
                      <a:pt x="228" y="299"/>
                    </a:lnTo>
                    <a:lnTo>
                      <a:pt x="238" y="310"/>
                    </a:lnTo>
                    <a:lnTo>
                      <a:pt x="248" y="310"/>
                    </a:lnTo>
                    <a:lnTo>
                      <a:pt x="248" y="320"/>
                    </a:lnTo>
                    <a:lnTo>
                      <a:pt x="248" y="330"/>
                    </a:lnTo>
                    <a:lnTo>
                      <a:pt x="259" y="330"/>
                    </a:lnTo>
                    <a:lnTo>
                      <a:pt x="259" y="341"/>
                    </a:lnTo>
                    <a:lnTo>
                      <a:pt x="269" y="341"/>
                    </a:lnTo>
                    <a:lnTo>
                      <a:pt x="269" y="351"/>
                    </a:lnTo>
                    <a:lnTo>
                      <a:pt x="279" y="351"/>
                    </a:lnTo>
                    <a:lnTo>
                      <a:pt x="279" y="361"/>
                    </a:lnTo>
                    <a:lnTo>
                      <a:pt x="279" y="371"/>
                    </a:lnTo>
                    <a:lnTo>
                      <a:pt x="290" y="371"/>
                    </a:lnTo>
                    <a:lnTo>
                      <a:pt x="290" y="382"/>
                    </a:lnTo>
                    <a:lnTo>
                      <a:pt x="300" y="382"/>
                    </a:lnTo>
                    <a:lnTo>
                      <a:pt x="300" y="392"/>
                    </a:lnTo>
                    <a:lnTo>
                      <a:pt x="310" y="392"/>
                    </a:lnTo>
                    <a:lnTo>
                      <a:pt x="321" y="402"/>
                    </a:lnTo>
                    <a:lnTo>
                      <a:pt x="331" y="402"/>
                    </a:lnTo>
                    <a:lnTo>
                      <a:pt x="331" y="413"/>
                    </a:lnTo>
                    <a:lnTo>
                      <a:pt x="341" y="413"/>
                    </a:lnTo>
                    <a:lnTo>
                      <a:pt x="341" y="423"/>
                    </a:lnTo>
                    <a:lnTo>
                      <a:pt x="352" y="423"/>
                    </a:lnTo>
                    <a:lnTo>
                      <a:pt x="352" y="433"/>
                    </a:lnTo>
                    <a:lnTo>
                      <a:pt x="352" y="444"/>
                    </a:lnTo>
                    <a:lnTo>
                      <a:pt x="362" y="444"/>
                    </a:lnTo>
                    <a:lnTo>
                      <a:pt x="362" y="454"/>
                    </a:lnTo>
                    <a:lnTo>
                      <a:pt x="372" y="454"/>
                    </a:lnTo>
                    <a:lnTo>
                      <a:pt x="372" y="464"/>
                    </a:lnTo>
                    <a:lnTo>
                      <a:pt x="372" y="475"/>
                    </a:lnTo>
                    <a:lnTo>
                      <a:pt x="383" y="475"/>
                    </a:lnTo>
                    <a:lnTo>
                      <a:pt x="383" y="485"/>
                    </a:lnTo>
                    <a:lnTo>
                      <a:pt x="383" y="495"/>
                    </a:lnTo>
                    <a:lnTo>
                      <a:pt x="383" y="506"/>
                    </a:lnTo>
                    <a:lnTo>
                      <a:pt x="393" y="506"/>
                    </a:lnTo>
                    <a:lnTo>
                      <a:pt x="393" y="516"/>
                    </a:lnTo>
                    <a:lnTo>
                      <a:pt x="403" y="516"/>
                    </a:lnTo>
                    <a:lnTo>
                      <a:pt x="403" y="526"/>
                    </a:lnTo>
                    <a:lnTo>
                      <a:pt x="414" y="526"/>
                    </a:lnTo>
                    <a:lnTo>
                      <a:pt x="424" y="536"/>
                    </a:lnTo>
                    <a:lnTo>
                      <a:pt x="434" y="536"/>
                    </a:lnTo>
                    <a:lnTo>
                      <a:pt x="434" y="526"/>
                    </a:lnTo>
                    <a:lnTo>
                      <a:pt x="445" y="526"/>
                    </a:lnTo>
                    <a:lnTo>
                      <a:pt x="455" y="526"/>
                    </a:lnTo>
                    <a:lnTo>
                      <a:pt x="465" y="526"/>
                    </a:lnTo>
                    <a:lnTo>
                      <a:pt x="476" y="526"/>
                    </a:lnTo>
                    <a:lnTo>
                      <a:pt x="486" y="526"/>
                    </a:lnTo>
                    <a:lnTo>
                      <a:pt x="496" y="526"/>
                    </a:lnTo>
                    <a:lnTo>
                      <a:pt x="507" y="526"/>
                    </a:lnTo>
                    <a:lnTo>
                      <a:pt x="507" y="516"/>
                    </a:lnTo>
                    <a:lnTo>
                      <a:pt x="517" y="516"/>
                    </a:lnTo>
                    <a:lnTo>
                      <a:pt x="527" y="516"/>
                    </a:lnTo>
                    <a:lnTo>
                      <a:pt x="527" y="526"/>
                    </a:lnTo>
                    <a:lnTo>
                      <a:pt x="538" y="526"/>
                    </a:lnTo>
                    <a:lnTo>
                      <a:pt x="548" y="536"/>
                    </a:lnTo>
                    <a:lnTo>
                      <a:pt x="558" y="536"/>
                    </a:lnTo>
                    <a:lnTo>
                      <a:pt x="558" y="547"/>
                    </a:lnTo>
                    <a:lnTo>
                      <a:pt x="569" y="547"/>
                    </a:lnTo>
                    <a:lnTo>
                      <a:pt x="558" y="547"/>
                    </a:lnTo>
                    <a:lnTo>
                      <a:pt x="558" y="557"/>
                    </a:lnTo>
                    <a:lnTo>
                      <a:pt x="548" y="557"/>
                    </a:lnTo>
                    <a:lnTo>
                      <a:pt x="548" y="567"/>
                    </a:lnTo>
                    <a:lnTo>
                      <a:pt x="548" y="578"/>
                    </a:lnTo>
                    <a:lnTo>
                      <a:pt x="538" y="578"/>
                    </a:lnTo>
                    <a:lnTo>
                      <a:pt x="538" y="588"/>
                    </a:lnTo>
                    <a:lnTo>
                      <a:pt x="538" y="598"/>
                    </a:lnTo>
                    <a:lnTo>
                      <a:pt x="527" y="609"/>
                    </a:lnTo>
                    <a:lnTo>
                      <a:pt x="527" y="619"/>
                    </a:lnTo>
                    <a:lnTo>
                      <a:pt x="527" y="629"/>
                    </a:lnTo>
                    <a:lnTo>
                      <a:pt x="517" y="629"/>
                    </a:lnTo>
                    <a:lnTo>
                      <a:pt x="517" y="640"/>
                    </a:lnTo>
                    <a:lnTo>
                      <a:pt x="517" y="650"/>
                    </a:lnTo>
                    <a:lnTo>
                      <a:pt x="507" y="650"/>
                    </a:lnTo>
                    <a:lnTo>
                      <a:pt x="507" y="660"/>
                    </a:lnTo>
                    <a:lnTo>
                      <a:pt x="507" y="671"/>
                    </a:lnTo>
                    <a:lnTo>
                      <a:pt x="507" y="681"/>
                    </a:lnTo>
                    <a:lnTo>
                      <a:pt x="496" y="681"/>
                    </a:lnTo>
                    <a:lnTo>
                      <a:pt x="496" y="691"/>
                    </a:lnTo>
                    <a:lnTo>
                      <a:pt x="496" y="701"/>
                    </a:lnTo>
                    <a:lnTo>
                      <a:pt x="496" y="712"/>
                    </a:lnTo>
                    <a:lnTo>
                      <a:pt x="507" y="712"/>
                    </a:lnTo>
                    <a:lnTo>
                      <a:pt x="507" y="722"/>
                    </a:lnTo>
                    <a:lnTo>
                      <a:pt x="517" y="722"/>
                    </a:lnTo>
                    <a:lnTo>
                      <a:pt x="517" y="732"/>
                    </a:lnTo>
                    <a:lnTo>
                      <a:pt x="527" y="732"/>
                    </a:lnTo>
                    <a:lnTo>
                      <a:pt x="538" y="732"/>
                    </a:lnTo>
                    <a:lnTo>
                      <a:pt x="548" y="732"/>
                    </a:lnTo>
                    <a:lnTo>
                      <a:pt x="558" y="743"/>
                    </a:lnTo>
                    <a:lnTo>
                      <a:pt x="569" y="743"/>
                    </a:lnTo>
                    <a:lnTo>
                      <a:pt x="579" y="743"/>
                    </a:lnTo>
                    <a:lnTo>
                      <a:pt x="589" y="743"/>
                    </a:lnTo>
                    <a:lnTo>
                      <a:pt x="600" y="743"/>
                    </a:lnTo>
                    <a:lnTo>
                      <a:pt x="610" y="743"/>
                    </a:lnTo>
                    <a:lnTo>
                      <a:pt x="620" y="743"/>
                    </a:lnTo>
                    <a:lnTo>
                      <a:pt x="631" y="743"/>
                    </a:lnTo>
                    <a:lnTo>
                      <a:pt x="641" y="743"/>
                    </a:lnTo>
                    <a:lnTo>
                      <a:pt x="651" y="743"/>
                    </a:lnTo>
                    <a:lnTo>
                      <a:pt x="662" y="743"/>
                    </a:lnTo>
                    <a:lnTo>
                      <a:pt x="672" y="743"/>
                    </a:lnTo>
                    <a:lnTo>
                      <a:pt x="682" y="743"/>
                    </a:lnTo>
                    <a:lnTo>
                      <a:pt x="693" y="743"/>
                    </a:lnTo>
                    <a:lnTo>
                      <a:pt x="703" y="743"/>
                    </a:lnTo>
                    <a:lnTo>
                      <a:pt x="703" y="753"/>
                    </a:lnTo>
                    <a:lnTo>
                      <a:pt x="713" y="753"/>
                    </a:lnTo>
                    <a:lnTo>
                      <a:pt x="724" y="753"/>
                    </a:lnTo>
                    <a:lnTo>
                      <a:pt x="734" y="753"/>
                    </a:lnTo>
                    <a:lnTo>
                      <a:pt x="734" y="763"/>
                    </a:lnTo>
                    <a:lnTo>
                      <a:pt x="744" y="763"/>
                    </a:lnTo>
                    <a:lnTo>
                      <a:pt x="744" y="753"/>
                    </a:lnTo>
                    <a:lnTo>
                      <a:pt x="744" y="763"/>
                    </a:lnTo>
                    <a:lnTo>
                      <a:pt x="744" y="774"/>
                    </a:lnTo>
                    <a:lnTo>
                      <a:pt x="744" y="784"/>
                    </a:lnTo>
                    <a:lnTo>
                      <a:pt x="744" y="794"/>
                    </a:lnTo>
                    <a:lnTo>
                      <a:pt x="734" y="794"/>
                    </a:lnTo>
                    <a:lnTo>
                      <a:pt x="734" y="805"/>
                    </a:lnTo>
                    <a:lnTo>
                      <a:pt x="734" y="815"/>
                    </a:lnTo>
                    <a:lnTo>
                      <a:pt x="734" y="825"/>
                    </a:lnTo>
                    <a:lnTo>
                      <a:pt x="724" y="825"/>
                    </a:lnTo>
                    <a:lnTo>
                      <a:pt x="724" y="836"/>
                    </a:lnTo>
                    <a:lnTo>
                      <a:pt x="724" y="846"/>
                    </a:lnTo>
                    <a:lnTo>
                      <a:pt x="734" y="846"/>
                    </a:lnTo>
                    <a:lnTo>
                      <a:pt x="734" y="856"/>
                    </a:lnTo>
                    <a:lnTo>
                      <a:pt x="734" y="866"/>
                    </a:lnTo>
                    <a:lnTo>
                      <a:pt x="724" y="866"/>
                    </a:lnTo>
                    <a:lnTo>
                      <a:pt x="724" y="877"/>
                    </a:lnTo>
                    <a:lnTo>
                      <a:pt x="713" y="877"/>
                    </a:lnTo>
                    <a:lnTo>
                      <a:pt x="713" y="887"/>
                    </a:lnTo>
                    <a:lnTo>
                      <a:pt x="703" y="897"/>
                    </a:lnTo>
                    <a:lnTo>
                      <a:pt x="693" y="908"/>
                    </a:lnTo>
                    <a:lnTo>
                      <a:pt x="693" y="897"/>
                    </a:lnTo>
                    <a:lnTo>
                      <a:pt x="682" y="897"/>
                    </a:lnTo>
                    <a:lnTo>
                      <a:pt x="672" y="897"/>
                    </a:lnTo>
                    <a:lnTo>
                      <a:pt x="672" y="887"/>
                    </a:lnTo>
                    <a:lnTo>
                      <a:pt x="662" y="887"/>
                    </a:lnTo>
                    <a:lnTo>
                      <a:pt x="651" y="887"/>
                    </a:lnTo>
                    <a:lnTo>
                      <a:pt x="641" y="877"/>
                    </a:lnTo>
                    <a:lnTo>
                      <a:pt x="631" y="877"/>
                    </a:lnTo>
                    <a:lnTo>
                      <a:pt x="631" y="866"/>
                    </a:lnTo>
                    <a:lnTo>
                      <a:pt x="620" y="866"/>
                    </a:lnTo>
                    <a:lnTo>
                      <a:pt x="620" y="856"/>
                    </a:lnTo>
                    <a:lnTo>
                      <a:pt x="610" y="856"/>
                    </a:lnTo>
                    <a:lnTo>
                      <a:pt x="600" y="856"/>
                    </a:lnTo>
                    <a:lnTo>
                      <a:pt x="600" y="846"/>
                    </a:lnTo>
                    <a:lnTo>
                      <a:pt x="589" y="846"/>
                    </a:lnTo>
                    <a:lnTo>
                      <a:pt x="579" y="846"/>
                    </a:lnTo>
                    <a:lnTo>
                      <a:pt x="569" y="846"/>
                    </a:lnTo>
                    <a:lnTo>
                      <a:pt x="569" y="836"/>
                    </a:lnTo>
                    <a:lnTo>
                      <a:pt x="558" y="836"/>
                    </a:lnTo>
                    <a:lnTo>
                      <a:pt x="548" y="836"/>
                    </a:lnTo>
                    <a:lnTo>
                      <a:pt x="548" y="825"/>
                    </a:lnTo>
                    <a:lnTo>
                      <a:pt x="538" y="825"/>
                    </a:lnTo>
                    <a:lnTo>
                      <a:pt x="538" y="815"/>
                    </a:lnTo>
                    <a:lnTo>
                      <a:pt x="527" y="815"/>
                    </a:lnTo>
                    <a:lnTo>
                      <a:pt x="527" y="805"/>
                    </a:lnTo>
                    <a:lnTo>
                      <a:pt x="517" y="805"/>
                    </a:lnTo>
                    <a:lnTo>
                      <a:pt x="507" y="794"/>
                    </a:lnTo>
                    <a:lnTo>
                      <a:pt x="496" y="794"/>
                    </a:lnTo>
                    <a:lnTo>
                      <a:pt x="496" y="784"/>
                    </a:lnTo>
                    <a:lnTo>
                      <a:pt x="486" y="784"/>
                    </a:lnTo>
                    <a:lnTo>
                      <a:pt x="486" y="774"/>
                    </a:lnTo>
                    <a:lnTo>
                      <a:pt x="476" y="774"/>
                    </a:lnTo>
                    <a:lnTo>
                      <a:pt x="465" y="763"/>
                    </a:lnTo>
                    <a:lnTo>
                      <a:pt x="455" y="763"/>
                    </a:lnTo>
                    <a:lnTo>
                      <a:pt x="445" y="753"/>
                    </a:lnTo>
                    <a:lnTo>
                      <a:pt x="434" y="753"/>
                    </a:lnTo>
                    <a:lnTo>
                      <a:pt x="434" y="743"/>
                    </a:lnTo>
                    <a:lnTo>
                      <a:pt x="424" y="743"/>
                    </a:lnTo>
                    <a:lnTo>
                      <a:pt x="424" y="732"/>
                    </a:lnTo>
                    <a:lnTo>
                      <a:pt x="414" y="732"/>
                    </a:lnTo>
                    <a:lnTo>
                      <a:pt x="414" y="722"/>
                    </a:lnTo>
                    <a:lnTo>
                      <a:pt x="403" y="722"/>
                    </a:lnTo>
                    <a:lnTo>
                      <a:pt x="403" y="712"/>
                    </a:lnTo>
                    <a:lnTo>
                      <a:pt x="393" y="712"/>
                    </a:lnTo>
                    <a:lnTo>
                      <a:pt x="383" y="712"/>
                    </a:lnTo>
                    <a:lnTo>
                      <a:pt x="372" y="712"/>
                    </a:lnTo>
                    <a:lnTo>
                      <a:pt x="372" y="701"/>
                    </a:lnTo>
                    <a:lnTo>
                      <a:pt x="362" y="701"/>
                    </a:lnTo>
                    <a:lnTo>
                      <a:pt x="352" y="701"/>
                    </a:lnTo>
                    <a:lnTo>
                      <a:pt x="352" y="691"/>
                    </a:lnTo>
                    <a:lnTo>
                      <a:pt x="341" y="691"/>
                    </a:lnTo>
                    <a:lnTo>
                      <a:pt x="331" y="691"/>
                    </a:lnTo>
                    <a:lnTo>
                      <a:pt x="331" y="681"/>
                    </a:lnTo>
                    <a:lnTo>
                      <a:pt x="321" y="681"/>
                    </a:lnTo>
                    <a:lnTo>
                      <a:pt x="321" y="671"/>
                    </a:lnTo>
                    <a:lnTo>
                      <a:pt x="310" y="671"/>
                    </a:lnTo>
                    <a:lnTo>
                      <a:pt x="310" y="660"/>
                    </a:lnTo>
                    <a:lnTo>
                      <a:pt x="300" y="660"/>
                    </a:lnTo>
                    <a:lnTo>
                      <a:pt x="290" y="660"/>
                    </a:lnTo>
                    <a:lnTo>
                      <a:pt x="290" y="650"/>
                    </a:lnTo>
                    <a:lnTo>
                      <a:pt x="279" y="650"/>
                    </a:lnTo>
                    <a:lnTo>
                      <a:pt x="279" y="640"/>
                    </a:lnTo>
                    <a:lnTo>
                      <a:pt x="279" y="629"/>
                    </a:lnTo>
                    <a:lnTo>
                      <a:pt x="269" y="629"/>
                    </a:lnTo>
                    <a:lnTo>
                      <a:pt x="269" y="619"/>
                    </a:lnTo>
                    <a:lnTo>
                      <a:pt x="259" y="619"/>
                    </a:lnTo>
                    <a:lnTo>
                      <a:pt x="259" y="609"/>
                    </a:lnTo>
                    <a:lnTo>
                      <a:pt x="248" y="609"/>
                    </a:lnTo>
                    <a:lnTo>
                      <a:pt x="248" y="598"/>
                    </a:lnTo>
                    <a:lnTo>
                      <a:pt x="238" y="598"/>
                    </a:lnTo>
                    <a:lnTo>
                      <a:pt x="238" y="588"/>
                    </a:lnTo>
                    <a:lnTo>
                      <a:pt x="228" y="588"/>
                    </a:lnTo>
                    <a:lnTo>
                      <a:pt x="228" y="578"/>
                    </a:lnTo>
                    <a:lnTo>
                      <a:pt x="217" y="578"/>
                    </a:lnTo>
                    <a:lnTo>
                      <a:pt x="217" y="567"/>
                    </a:lnTo>
                    <a:lnTo>
                      <a:pt x="207" y="567"/>
                    </a:lnTo>
                    <a:lnTo>
                      <a:pt x="207" y="557"/>
                    </a:lnTo>
                    <a:lnTo>
                      <a:pt x="197" y="557"/>
                    </a:lnTo>
                    <a:lnTo>
                      <a:pt x="197" y="547"/>
                    </a:lnTo>
                    <a:lnTo>
                      <a:pt x="197" y="536"/>
                    </a:lnTo>
                    <a:lnTo>
                      <a:pt x="186" y="536"/>
                    </a:lnTo>
                    <a:lnTo>
                      <a:pt x="186" y="526"/>
                    </a:lnTo>
                    <a:lnTo>
                      <a:pt x="176" y="526"/>
                    </a:lnTo>
                    <a:lnTo>
                      <a:pt x="176" y="516"/>
                    </a:lnTo>
                    <a:lnTo>
                      <a:pt x="166" y="516"/>
                    </a:lnTo>
                    <a:lnTo>
                      <a:pt x="155" y="516"/>
                    </a:lnTo>
                    <a:lnTo>
                      <a:pt x="155" y="506"/>
                    </a:lnTo>
                    <a:lnTo>
                      <a:pt x="155" y="495"/>
                    </a:lnTo>
                    <a:lnTo>
                      <a:pt x="145" y="495"/>
                    </a:lnTo>
                    <a:lnTo>
                      <a:pt x="145" y="485"/>
                    </a:lnTo>
                    <a:lnTo>
                      <a:pt x="145" y="475"/>
                    </a:lnTo>
                    <a:lnTo>
                      <a:pt x="135" y="464"/>
                    </a:lnTo>
                    <a:lnTo>
                      <a:pt x="135" y="454"/>
                    </a:lnTo>
                    <a:lnTo>
                      <a:pt x="124" y="454"/>
                    </a:lnTo>
                    <a:lnTo>
                      <a:pt x="124" y="444"/>
                    </a:lnTo>
                    <a:lnTo>
                      <a:pt x="114" y="444"/>
                    </a:lnTo>
                    <a:lnTo>
                      <a:pt x="114" y="433"/>
                    </a:lnTo>
                    <a:lnTo>
                      <a:pt x="114" y="423"/>
                    </a:lnTo>
                    <a:lnTo>
                      <a:pt x="104" y="423"/>
                    </a:lnTo>
                    <a:lnTo>
                      <a:pt x="104" y="413"/>
                    </a:lnTo>
                    <a:lnTo>
                      <a:pt x="104" y="402"/>
                    </a:lnTo>
                    <a:lnTo>
                      <a:pt x="93" y="402"/>
                    </a:lnTo>
                    <a:lnTo>
                      <a:pt x="93" y="392"/>
                    </a:lnTo>
                    <a:lnTo>
                      <a:pt x="93" y="382"/>
                    </a:lnTo>
                    <a:lnTo>
                      <a:pt x="83" y="382"/>
                    </a:lnTo>
                    <a:lnTo>
                      <a:pt x="83" y="371"/>
                    </a:lnTo>
                    <a:lnTo>
                      <a:pt x="83" y="361"/>
                    </a:lnTo>
                    <a:lnTo>
                      <a:pt x="73" y="361"/>
                    </a:lnTo>
                    <a:lnTo>
                      <a:pt x="73" y="351"/>
                    </a:lnTo>
                    <a:lnTo>
                      <a:pt x="73" y="341"/>
                    </a:lnTo>
                    <a:lnTo>
                      <a:pt x="62" y="341"/>
                    </a:lnTo>
                    <a:lnTo>
                      <a:pt x="62" y="330"/>
                    </a:lnTo>
                    <a:lnTo>
                      <a:pt x="62" y="320"/>
                    </a:lnTo>
                    <a:lnTo>
                      <a:pt x="52" y="320"/>
                    </a:lnTo>
                    <a:lnTo>
                      <a:pt x="52" y="310"/>
                    </a:lnTo>
                    <a:lnTo>
                      <a:pt x="42" y="299"/>
                    </a:lnTo>
                    <a:lnTo>
                      <a:pt x="42" y="289"/>
                    </a:lnTo>
                    <a:lnTo>
                      <a:pt x="42" y="279"/>
                    </a:lnTo>
                    <a:lnTo>
                      <a:pt x="31" y="279"/>
                    </a:lnTo>
                    <a:lnTo>
                      <a:pt x="31" y="268"/>
                    </a:lnTo>
                    <a:lnTo>
                      <a:pt x="21" y="258"/>
                    </a:lnTo>
                    <a:lnTo>
                      <a:pt x="21" y="248"/>
                    </a:lnTo>
                    <a:lnTo>
                      <a:pt x="21" y="237"/>
                    </a:lnTo>
                    <a:lnTo>
                      <a:pt x="21" y="227"/>
                    </a:lnTo>
                    <a:lnTo>
                      <a:pt x="21" y="217"/>
                    </a:lnTo>
                    <a:lnTo>
                      <a:pt x="11" y="217"/>
                    </a:lnTo>
                    <a:lnTo>
                      <a:pt x="11" y="206"/>
                    </a:lnTo>
                    <a:lnTo>
                      <a:pt x="11" y="196"/>
                    </a:lnTo>
                    <a:lnTo>
                      <a:pt x="0" y="186"/>
                    </a:lnTo>
                    <a:lnTo>
                      <a:pt x="0" y="176"/>
                    </a:lnTo>
                    <a:lnTo>
                      <a:pt x="0" y="165"/>
                    </a:lnTo>
                    <a:lnTo>
                      <a:pt x="0" y="155"/>
                    </a:lnTo>
                    <a:lnTo>
                      <a:pt x="0" y="145"/>
                    </a:lnTo>
                    <a:lnTo>
                      <a:pt x="0" y="134"/>
                    </a:lnTo>
                    <a:lnTo>
                      <a:pt x="0" y="124"/>
                    </a:lnTo>
                    <a:lnTo>
                      <a:pt x="0" y="114"/>
                    </a:lnTo>
                    <a:lnTo>
                      <a:pt x="11" y="114"/>
                    </a:lnTo>
                    <a:lnTo>
                      <a:pt x="11" y="103"/>
                    </a:lnTo>
                    <a:lnTo>
                      <a:pt x="0" y="103"/>
                    </a:lnTo>
                    <a:lnTo>
                      <a:pt x="0" y="93"/>
                    </a:lnTo>
                    <a:lnTo>
                      <a:pt x="0" y="83"/>
                    </a:lnTo>
                    <a:lnTo>
                      <a:pt x="0" y="72"/>
                    </a:lnTo>
                    <a:lnTo>
                      <a:pt x="0" y="62"/>
                    </a:lnTo>
                    <a:lnTo>
                      <a:pt x="0" y="52"/>
                    </a:lnTo>
                    <a:lnTo>
                      <a:pt x="0" y="41"/>
                    </a:lnTo>
                    <a:lnTo>
                      <a:pt x="0" y="31"/>
                    </a:lnTo>
                    <a:lnTo>
                      <a:pt x="0" y="21"/>
                    </a:lnTo>
                    <a:lnTo>
                      <a:pt x="0" y="11"/>
                    </a:lnTo>
                    <a:lnTo>
                      <a:pt x="0" y="0"/>
                    </a:lnTo>
                    <a:lnTo>
                      <a:pt x="0" y="11"/>
                    </a:lnTo>
                  </a:path>
                </a:pathLst>
              </a:custGeom>
              <a:noFill/>
              <a:ln w="15875">
                <a:solidFill>
                  <a:srgbClr val="FF9966"/>
                </a:solidFill>
                <a:prstDash val="solid"/>
                <a:round/>
                <a:headEnd/>
                <a:tailEnd/>
              </a:ln>
            </p:spPr>
            <p:txBody>
              <a:bodyPr/>
              <a:lstStyle/>
              <a:p>
                <a:endParaRPr lang="en-US"/>
              </a:p>
            </p:txBody>
          </p:sp>
          <p:sp>
            <p:nvSpPr>
              <p:cNvPr id="17527" name="Freeform 32"/>
              <p:cNvSpPr>
                <a:spLocks/>
              </p:cNvSpPr>
              <p:nvPr/>
            </p:nvSpPr>
            <p:spPr bwMode="auto">
              <a:xfrm>
                <a:off x="2233" y="2630"/>
                <a:ext cx="1034" cy="526"/>
              </a:xfrm>
              <a:custGeom>
                <a:avLst/>
                <a:gdLst>
                  <a:gd name="T0" fmla="*/ 42 w 1034"/>
                  <a:gd name="T1" fmla="*/ 41 h 526"/>
                  <a:gd name="T2" fmla="*/ 31 w 1034"/>
                  <a:gd name="T3" fmla="*/ 93 h 526"/>
                  <a:gd name="T4" fmla="*/ 11 w 1034"/>
                  <a:gd name="T5" fmla="*/ 134 h 526"/>
                  <a:gd name="T6" fmla="*/ 21 w 1034"/>
                  <a:gd name="T7" fmla="*/ 186 h 526"/>
                  <a:gd name="T8" fmla="*/ 31 w 1034"/>
                  <a:gd name="T9" fmla="*/ 237 h 526"/>
                  <a:gd name="T10" fmla="*/ 52 w 1034"/>
                  <a:gd name="T11" fmla="*/ 289 h 526"/>
                  <a:gd name="T12" fmla="*/ 21 w 1034"/>
                  <a:gd name="T13" fmla="*/ 320 h 526"/>
                  <a:gd name="T14" fmla="*/ 21 w 1034"/>
                  <a:gd name="T15" fmla="*/ 361 h 526"/>
                  <a:gd name="T16" fmla="*/ 62 w 1034"/>
                  <a:gd name="T17" fmla="*/ 361 h 526"/>
                  <a:gd name="T18" fmla="*/ 114 w 1034"/>
                  <a:gd name="T19" fmla="*/ 371 h 526"/>
                  <a:gd name="T20" fmla="*/ 166 w 1034"/>
                  <a:gd name="T21" fmla="*/ 361 h 526"/>
                  <a:gd name="T22" fmla="*/ 217 w 1034"/>
                  <a:gd name="T23" fmla="*/ 381 h 526"/>
                  <a:gd name="T24" fmla="*/ 259 w 1034"/>
                  <a:gd name="T25" fmla="*/ 402 h 526"/>
                  <a:gd name="T26" fmla="*/ 300 w 1034"/>
                  <a:gd name="T27" fmla="*/ 433 h 526"/>
                  <a:gd name="T28" fmla="*/ 352 w 1034"/>
                  <a:gd name="T29" fmla="*/ 443 h 526"/>
                  <a:gd name="T30" fmla="*/ 383 w 1034"/>
                  <a:gd name="T31" fmla="*/ 474 h 526"/>
                  <a:gd name="T32" fmla="*/ 403 w 1034"/>
                  <a:gd name="T33" fmla="*/ 516 h 526"/>
                  <a:gd name="T34" fmla="*/ 455 w 1034"/>
                  <a:gd name="T35" fmla="*/ 526 h 526"/>
                  <a:gd name="T36" fmla="*/ 496 w 1034"/>
                  <a:gd name="T37" fmla="*/ 526 h 526"/>
                  <a:gd name="T38" fmla="*/ 538 w 1034"/>
                  <a:gd name="T39" fmla="*/ 505 h 526"/>
                  <a:gd name="T40" fmla="*/ 589 w 1034"/>
                  <a:gd name="T41" fmla="*/ 516 h 526"/>
                  <a:gd name="T42" fmla="*/ 600 w 1034"/>
                  <a:gd name="T43" fmla="*/ 464 h 526"/>
                  <a:gd name="T44" fmla="*/ 641 w 1034"/>
                  <a:gd name="T45" fmla="*/ 443 h 526"/>
                  <a:gd name="T46" fmla="*/ 703 w 1034"/>
                  <a:gd name="T47" fmla="*/ 443 h 526"/>
                  <a:gd name="T48" fmla="*/ 745 w 1034"/>
                  <a:gd name="T49" fmla="*/ 423 h 526"/>
                  <a:gd name="T50" fmla="*/ 786 w 1034"/>
                  <a:gd name="T51" fmla="*/ 423 h 526"/>
                  <a:gd name="T52" fmla="*/ 848 w 1034"/>
                  <a:gd name="T53" fmla="*/ 423 h 526"/>
                  <a:gd name="T54" fmla="*/ 900 w 1034"/>
                  <a:gd name="T55" fmla="*/ 423 h 526"/>
                  <a:gd name="T56" fmla="*/ 951 w 1034"/>
                  <a:gd name="T57" fmla="*/ 412 h 526"/>
                  <a:gd name="T58" fmla="*/ 993 w 1034"/>
                  <a:gd name="T59" fmla="*/ 381 h 526"/>
                  <a:gd name="T60" fmla="*/ 1034 w 1034"/>
                  <a:gd name="T61" fmla="*/ 361 h 526"/>
                  <a:gd name="T62" fmla="*/ 1024 w 1034"/>
                  <a:gd name="T63" fmla="*/ 309 h 526"/>
                  <a:gd name="T64" fmla="*/ 1013 w 1034"/>
                  <a:gd name="T65" fmla="*/ 258 h 526"/>
                  <a:gd name="T66" fmla="*/ 1003 w 1034"/>
                  <a:gd name="T67" fmla="*/ 206 h 526"/>
                  <a:gd name="T68" fmla="*/ 982 w 1034"/>
                  <a:gd name="T69" fmla="*/ 165 h 526"/>
                  <a:gd name="T70" fmla="*/ 951 w 1034"/>
                  <a:gd name="T71" fmla="*/ 175 h 526"/>
                  <a:gd name="T72" fmla="*/ 900 w 1034"/>
                  <a:gd name="T73" fmla="*/ 186 h 526"/>
                  <a:gd name="T74" fmla="*/ 848 w 1034"/>
                  <a:gd name="T75" fmla="*/ 196 h 526"/>
                  <a:gd name="T76" fmla="*/ 796 w 1034"/>
                  <a:gd name="T77" fmla="*/ 206 h 526"/>
                  <a:gd name="T78" fmla="*/ 745 w 1034"/>
                  <a:gd name="T79" fmla="*/ 196 h 526"/>
                  <a:gd name="T80" fmla="*/ 693 w 1034"/>
                  <a:gd name="T81" fmla="*/ 206 h 526"/>
                  <a:gd name="T82" fmla="*/ 631 w 1034"/>
                  <a:gd name="T83" fmla="*/ 196 h 526"/>
                  <a:gd name="T84" fmla="*/ 579 w 1034"/>
                  <a:gd name="T85" fmla="*/ 186 h 526"/>
                  <a:gd name="T86" fmla="*/ 538 w 1034"/>
                  <a:gd name="T87" fmla="*/ 165 h 526"/>
                  <a:gd name="T88" fmla="*/ 486 w 1034"/>
                  <a:gd name="T89" fmla="*/ 155 h 526"/>
                  <a:gd name="T90" fmla="*/ 434 w 1034"/>
                  <a:gd name="T91" fmla="*/ 144 h 526"/>
                  <a:gd name="T92" fmla="*/ 383 w 1034"/>
                  <a:gd name="T93" fmla="*/ 134 h 526"/>
                  <a:gd name="T94" fmla="*/ 341 w 1034"/>
                  <a:gd name="T95" fmla="*/ 113 h 526"/>
                  <a:gd name="T96" fmla="*/ 279 w 1034"/>
                  <a:gd name="T97" fmla="*/ 93 h 526"/>
                  <a:gd name="T98" fmla="*/ 238 w 1034"/>
                  <a:gd name="T99" fmla="*/ 72 h 526"/>
                  <a:gd name="T100" fmla="*/ 197 w 1034"/>
                  <a:gd name="T101" fmla="*/ 51 h 526"/>
                  <a:gd name="T102" fmla="*/ 155 w 1034"/>
                  <a:gd name="T103" fmla="*/ 31 h 526"/>
                  <a:gd name="T104" fmla="*/ 104 w 1034"/>
                  <a:gd name="T105" fmla="*/ 21 h 526"/>
                  <a:gd name="T106" fmla="*/ 52 w 1034"/>
                  <a:gd name="T107" fmla="*/ 10 h 526"/>
                  <a:gd name="T108" fmla="*/ 52 w 1034"/>
                  <a:gd name="T109" fmla="*/ 51 h 52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34"/>
                  <a:gd name="T166" fmla="*/ 0 h 526"/>
                  <a:gd name="T167" fmla="*/ 1034 w 1034"/>
                  <a:gd name="T168" fmla="*/ 526 h 52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34" h="526">
                    <a:moveTo>
                      <a:pt x="62" y="0"/>
                    </a:moveTo>
                    <a:lnTo>
                      <a:pt x="52" y="0"/>
                    </a:lnTo>
                    <a:lnTo>
                      <a:pt x="52" y="10"/>
                    </a:lnTo>
                    <a:lnTo>
                      <a:pt x="52" y="21"/>
                    </a:lnTo>
                    <a:lnTo>
                      <a:pt x="52" y="31"/>
                    </a:lnTo>
                    <a:lnTo>
                      <a:pt x="42" y="41"/>
                    </a:lnTo>
                    <a:lnTo>
                      <a:pt x="42" y="51"/>
                    </a:lnTo>
                    <a:lnTo>
                      <a:pt x="42" y="62"/>
                    </a:lnTo>
                    <a:lnTo>
                      <a:pt x="31" y="62"/>
                    </a:lnTo>
                    <a:lnTo>
                      <a:pt x="31" y="72"/>
                    </a:lnTo>
                    <a:lnTo>
                      <a:pt x="31" y="82"/>
                    </a:lnTo>
                    <a:lnTo>
                      <a:pt x="31" y="93"/>
                    </a:lnTo>
                    <a:lnTo>
                      <a:pt x="31" y="103"/>
                    </a:lnTo>
                    <a:lnTo>
                      <a:pt x="31" y="113"/>
                    </a:lnTo>
                    <a:lnTo>
                      <a:pt x="21" y="113"/>
                    </a:lnTo>
                    <a:lnTo>
                      <a:pt x="21" y="124"/>
                    </a:lnTo>
                    <a:lnTo>
                      <a:pt x="21" y="134"/>
                    </a:lnTo>
                    <a:lnTo>
                      <a:pt x="11" y="134"/>
                    </a:lnTo>
                    <a:lnTo>
                      <a:pt x="11" y="144"/>
                    </a:lnTo>
                    <a:lnTo>
                      <a:pt x="0" y="155"/>
                    </a:lnTo>
                    <a:lnTo>
                      <a:pt x="0" y="165"/>
                    </a:lnTo>
                    <a:lnTo>
                      <a:pt x="11" y="165"/>
                    </a:lnTo>
                    <a:lnTo>
                      <a:pt x="11" y="175"/>
                    </a:lnTo>
                    <a:lnTo>
                      <a:pt x="21" y="186"/>
                    </a:lnTo>
                    <a:lnTo>
                      <a:pt x="21" y="196"/>
                    </a:lnTo>
                    <a:lnTo>
                      <a:pt x="21" y="206"/>
                    </a:lnTo>
                    <a:lnTo>
                      <a:pt x="21" y="216"/>
                    </a:lnTo>
                    <a:lnTo>
                      <a:pt x="31" y="216"/>
                    </a:lnTo>
                    <a:lnTo>
                      <a:pt x="31" y="227"/>
                    </a:lnTo>
                    <a:lnTo>
                      <a:pt x="31" y="237"/>
                    </a:lnTo>
                    <a:lnTo>
                      <a:pt x="42" y="247"/>
                    </a:lnTo>
                    <a:lnTo>
                      <a:pt x="42" y="258"/>
                    </a:lnTo>
                    <a:lnTo>
                      <a:pt x="42" y="268"/>
                    </a:lnTo>
                    <a:lnTo>
                      <a:pt x="52" y="268"/>
                    </a:lnTo>
                    <a:lnTo>
                      <a:pt x="52" y="278"/>
                    </a:lnTo>
                    <a:lnTo>
                      <a:pt x="52" y="289"/>
                    </a:lnTo>
                    <a:lnTo>
                      <a:pt x="52" y="299"/>
                    </a:lnTo>
                    <a:lnTo>
                      <a:pt x="42" y="299"/>
                    </a:lnTo>
                    <a:lnTo>
                      <a:pt x="31" y="299"/>
                    </a:lnTo>
                    <a:lnTo>
                      <a:pt x="31" y="309"/>
                    </a:lnTo>
                    <a:lnTo>
                      <a:pt x="21" y="309"/>
                    </a:lnTo>
                    <a:lnTo>
                      <a:pt x="21" y="320"/>
                    </a:lnTo>
                    <a:lnTo>
                      <a:pt x="11" y="320"/>
                    </a:lnTo>
                    <a:lnTo>
                      <a:pt x="11" y="330"/>
                    </a:lnTo>
                    <a:lnTo>
                      <a:pt x="11" y="340"/>
                    </a:lnTo>
                    <a:lnTo>
                      <a:pt x="21" y="340"/>
                    </a:lnTo>
                    <a:lnTo>
                      <a:pt x="21" y="351"/>
                    </a:lnTo>
                    <a:lnTo>
                      <a:pt x="21" y="361"/>
                    </a:lnTo>
                    <a:lnTo>
                      <a:pt x="21" y="371"/>
                    </a:lnTo>
                    <a:lnTo>
                      <a:pt x="31" y="371"/>
                    </a:lnTo>
                    <a:lnTo>
                      <a:pt x="42" y="371"/>
                    </a:lnTo>
                    <a:lnTo>
                      <a:pt x="42" y="361"/>
                    </a:lnTo>
                    <a:lnTo>
                      <a:pt x="52" y="361"/>
                    </a:lnTo>
                    <a:lnTo>
                      <a:pt x="62" y="361"/>
                    </a:lnTo>
                    <a:lnTo>
                      <a:pt x="73" y="361"/>
                    </a:lnTo>
                    <a:lnTo>
                      <a:pt x="83" y="361"/>
                    </a:lnTo>
                    <a:lnTo>
                      <a:pt x="93" y="361"/>
                    </a:lnTo>
                    <a:lnTo>
                      <a:pt x="93" y="371"/>
                    </a:lnTo>
                    <a:lnTo>
                      <a:pt x="104" y="371"/>
                    </a:lnTo>
                    <a:lnTo>
                      <a:pt x="114" y="371"/>
                    </a:lnTo>
                    <a:lnTo>
                      <a:pt x="124" y="371"/>
                    </a:lnTo>
                    <a:lnTo>
                      <a:pt x="124" y="361"/>
                    </a:lnTo>
                    <a:lnTo>
                      <a:pt x="135" y="361"/>
                    </a:lnTo>
                    <a:lnTo>
                      <a:pt x="145" y="361"/>
                    </a:lnTo>
                    <a:lnTo>
                      <a:pt x="155" y="361"/>
                    </a:lnTo>
                    <a:lnTo>
                      <a:pt x="166" y="361"/>
                    </a:lnTo>
                    <a:lnTo>
                      <a:pt x="176" y="361"/>
                    </a:lnTo>
                    <a:lnTo>
                      <a:pt x="186" y="361"/>
                    </a:lnTo>
                    <a:lnTo>
                      <a:pt x="197" y="371"/>
                    </a:lnTo>
                    <a:lnTo>
                      <a:pt x="207" y="371"/>
                    </a:lnTo>
                    <a:lnTo>
                      <a:pt x="207" y="381"/>
                    </a:lnTo>
                    <a:lnTo>
                      <a:pt x="217" y="381"/>
                    </a:lnTo>
                    <a:lnTo>
                      <a:pt x="228" y="381"/>
                    </a:lnTo>
                    <a:lnTo>
                      <a:pt x="228" y="392"/>
                    </a:lnTo>
                    <a:lnTo>
                      <a:pt x="238" y="392"/>
                    </a:lnTo>
                    <a:lnTo>
                      <a:pt x="248" y="392"/>
                    </a:lnTo>
                    <a:lnTo>
                      <a:pt x="248" y="402"/>
                    </a:lnTo>
                    <a:lnTo>
                      <a:pt x="259" y="402"/>
                    </a:lnTo>
                    <a:lnTo>
                      <a:pt x="269" y="402"/>
                    </a:lnTo>
                    <a:lnTo>
                      <a:pt x="269" y="412"/>
                    </a:lnTo>
                    <a:lnTo>
                      <a:pt x="279" y="412"/>
                    </a:lnTo>
                    <a:lnTo>
                      <a:pt x="279" y="423"/>
                    </a:lnTo>
                    <a:lnTo>
                      <a:pt x="290" y="423"/>
                    </a:lnTo>
                    <a:lnTo>
                      <a:pt x="300" y="433"/>
                    </a:lnTo>
                    <a:lnTo>
                      <a:pt x="310" y="433"/>
                    </a:lnTo>
                    <a:lnTo>
                      <a:pt x="321" y="433"/>
                    </a:lnTo>
                    <a:lnTo>
                      <a:pt x="331" y="433"/>
                    </a:lnTo>
                    <a:lnTo>
                      <a:pt x="341" y="433"/>
                    </a:lnTo>
                    <a:lnTo>
                      <a:pt x="341" y="443"/>
                    </a:lnTo>
                    <a:lnTo>
                      <a:pt x="352" y="443"/>
                    </a:lnTo>
                    <a:lnTo>
                      <a:pt x="362" y="443"/>
                    </a:lnTo>
                    <a:lnTo>
                      <a:pt x="362" y="454"/>
                    </a:lnTo>
                    <a:lnTo>
                      <a:pt x="372" y="454"/>
                    </a:lnTo>
                    <a:lnTo>
                      <a:pt x="372" y="464"/>
                    </a:lnTo>
                    <a:lnTo>
                      <a:pt x="383" y="464"/>
                    </a:lnTo>
                    <a:lnTo>
                      <a:pt x="383" y="474"/>
                    </a:lnTo>
                    <a:lnTo>
                      <a:pt x="383" y="485"/>
                    </a:lnTo>
                    <a:lnTo>
                      <a:pt x="393" y="485"/>
                    </a:lnTo>
                    <a:lnTo>
                      <a:pt x="393" y="495"/>
                    </a:lnTo>
                    <a:lnTo>
                      <a:pt x="393" y="505"/>
                    </a:lnTo>
                    <a:lnTo>
                      <a:pt x="403" y="505"/>
                    </a:lnTo>
                    <a:lnTo>
                      <a:pt x="403" y="516"/>
                    </a:lnTo>
                    <a:lnTo>
                      <a:pt x="414" y="516"/>
                    </a:lnTo>
                    <a:lnTo>
                      <a:pt x="414" y="526"/>
                    </a:lnTo>
                    <a:lnTo>
                      <a:pt x="424" y="526"/>
                    </a:lnTo>
                    <a:lnTo>
                      <a:pt x="434" y="526"/>
                    </a:lnTo>
                    <a:lnTo>
                      <a:pt x="445" y="526"/>
                    </a:lnTo>
                    <a:lnTo>
                      <a:pt x="455" y="526"/>
                    </a:lnTo>
                    <a:lnTo>
                      <a:pt x="465" y="526"/>
                    </a:lnTo>
                    <a:lnTo>
                      <a:pt x="465" y="516"/>
                    </a:lnTo>
                    <a:lnTo>
                      <a:pt x="476" y="516"/>
                    </a:lnTo>
                    <a:lnTo>
                      <a:pt x="486" y="516"/>
                    </a:lnTo>
                    <a:lnTo>
                      <a:pt x="486" y="526"/>
                    </a:lnTo>
                    <a:lnTo>
                      <a:pt x="496" y="526"/>
                    </a:lnTo>
                    <a:lnTo>
                      <a:pt x="496" y="516"/>
                    </a:lnTo>
                    <a:lnTo>
                      <a:pt x="507" y="516"/>
                    </a:lnTo>
                    <a:lnTo>
                      <a:pt x="517" y="516"/>
                    </a:lnTo>
                    <a:lnTo>
                      <a:pt x="527" y="516"/>
                    </a:lnTo>
                    <a:lnTo>
                      <a:pt x="538" y="516"/>
                    </a:lnTo>
                    <a:lnTo>
                      <a:pt x="538" y="505"/>
                    </a:lnTo>
                    <a:lnTo>
                      <a:pt x="548" y="505"/>
                    </a:lnTo>
                    <a:lnTo>
                      <a:pt x="558" y="505"/>
                    </a:lnTo>
                    <a:lnTo>
                      <a:pt x="558" y="516"/>
                    </a:lnTo>
                    <a:lnTo>
                      <a:pt x="569" y="516"/>
                    </a:lnTo>
                    <a:lnTo>
                      <a:pt x="579" y="516"/>
                    </a:lnTo>
                    <a:lnTo>
                      <a:pt x="589" y="516"/>
                    </a:lnTo>
                    <a:lnTo>
                      <a:pt x="589" y="505"/>
                    </a:lnTo>
                    <a:lnTo>
                      <a:pt x="589" y="495"/>
                    </a:lnTo>
                    <a:lnTo>
                      <a:pt x="589" y="485"/>
                    </a:lnTo>
                    <a:lnTo>
                      <a:pt x="600" y="485"/>
                    </a:lnTo>
                    <a:lnTo>
                      <a:pt x="600" y="474"/>
                    </a:lnTo>
                    <a:lnTo>
                      <a:pt x="600" y="464"/>
                    </a:lnTo>
                    <a:lnTo>
                      <a:pt x="610" y="464"/>
                    </a:lnTo>
                    <a:lnTo>
                      <a:pt x="610" y="454"/>
                    </a:lnTo>
                    <a:lnTo>
                      <a:pt x="620" y="454"/>
                    </a:lnTo>
                    <a:lnTo>
                      <a:pt x="631" y="454"/>
                    </a:lnTo>
                    <a:lnTo>
                      <a:pt x="631" y="443"/>
                    </a:lnTo>
                    <a:lnTo>
                      <a:pt x="641" y="443"/>
                    </a:lnTo>
                    <a:lnTo>
                      <a:pt x="652" y="443"/>
                    </a:lnTo>
                    <a:lnTo>
                      <a:pt x="662" y="443"/>
                    </a:lnTo>
                    <a:lnTo>
                      <a:pt x="672" y="443"/>
                    </a:lnTo>
                    <a:lnTo>
                      <a:pt x="683" y="443"/>
                    </a:lnTo>
                    <a:lnTo>
                      <a:pt x="693" y="443"/>
                    </a:lnTo>
                    <a:lnTo>
                      <a:pt x="703" y="443"/>
                    </a:lnTo>
                    <a:lnTo>
                      <a:pt x="714" y="443"/>
                    </a:lnTo>
                    <a:lnTo>
                      <a:pt x="714" y="433"/>
                    </a:lnTo>
                    <a:lnTo>
                      <a:pt x="724" y="433"/>
                    </a:lnTo>
                    <a:lnTo>
                      <a:pt x="734" y="433"/>
                    </a:lnTo>
                    <a:lnTo>
                      <a:pt x="734" y="423"/>
                    </a:lnTo>
                    <a:lnTo>
                      <a:pt x="745" y="423"/>
                    </a:lnTo>
                    <a:lnTo>
                      <a:pt x="745" y="433"/>
                    </a:lnTo>
                    <a:lnTo>
                      <a:pt x="755" y="433"/>
                    </a:lnTo>
                    <a:lnTo>
                      <a:pt x="765" y="433"/>
                    </a:lnTo>
                    <a:lnTo>
                      <a:pt x="776" y="433"/>
                    </a:lnTo>
                    <a:lnTo>
                      <a:pt x="786" y="433"/>
                    </a:lnTo>
                    <a:lnTo>
                      <a:pt x="786" y="423"/>
                    </a:lnTo>
                    <a:lnTo>
                      <a:pt x="796" y="423"/>
                    </a:lnTo>
                    <a:lnTo>
                      <a:pt x="807" y="423"/>
                    </a:lnTo>
                    <a:lnTo>
                      <a:pt x="817" y="423"/>
                    </a:lnTo>
                    <a:lnTo>
                      <a:pt x="827" y="423"/>
                    </a:lnTo>
                    <a:lnTo>
                      <a:pt x="838" y="423"/>
                    </a:lnTo>
                    <a:lnTo>
                      <a:pt x="848" y="423"/>
                    </a:lnTo>
                    <a:lnTo>
                      <a:pt x="858" y="423"/>
                    </a:lnTo>
                    <a:lnTo>
                      <a:pt x="869" y="423"/>
                    </a:lnTo>
                    <a:lnTo>
                      <a:pt x="879" y="423"/>
                    </a:lnTo>
                    <a:lnTo>
                      <a:pt x="889" y="433"/>
                    </a:lnTo>
                    <a:lnTo>
                      <a:pt x="900" y="433"/>
                    </a:lnTo>
                    <a:lnTo>
                      <a:pt x="900" y="423"/>
                    </a:lnTo>
                    <a:lnTo>
                      <a:pt x="910" y="423"/>
                    </a:lnTo>
                    <a:lnTo>
                      <a:pt x="920" y="423"/>
                    </a:lnTo>
                    <a:lnTo>
                      <a:pt x="931" y="423"/>
                    </a:lnTo>
                    <a:lnTo>
                      <a:pt x="941" y="423"/>
                    </a:lnTo>
                    <a:lnTo>
                      <a:pt x="941" y="412"/>
                    </a:lnTo>
                    <a:lnTo>
                      <a:pt x="951" y="412"/>
                    </a:lnTo>
                    <a:lnTo>
                      <a:pt x="962" y="412"/>
                    </a:lnTo>
                    <a:lnTo>
                      <a:pt x="962" y="402"/>
                    </a:lnTo>
                    <a:lnTo>
                      <a:pt x="972" y="402"/>
                    </a:lnTo>
                    <a:lnTo>
                      <a:pt x="972" y="392"/>
                    </a:lnTo>
                    <a:lnTo>
                      <a:pt x="982" y="392"/>
                    </a:lnTo>
                    <a:lnTo>
                      <a:pt x="993" y="381"/>
                    </a:lnTo>
                    <a:lnTo>
                      <a:pt x="1003" y="381"/>
                    </a:lnTo>
                    <a:lnTo>
                      <a:pt x="1003" y="371"/>
                    </a:lnTo>
                    <a:lnTo>
                      <a:pt x="1013" y="371"/>
                    </a:lnTo>
                    <a:lnTo>
                      <a:pt x="1024" y="371"/>
                    </a:lnTo>
                    <a:lnTo>
                      <a:pt x="1024" y="361"/>
                    </a:lnTo>
                    <a:lnTo>
                      <a:pt x="1034" y="361"/>
                    </a:lnTo>
                    <a:lnTo>
                      <a:pt x="1034" y="351"/>
                    </a:lnTo>
                    <a:lnTo>
                      <a:pt x="1034" y="340"/>
                    </a:lnTo>
                    <a:lnTo>
                      <a:pt x="1034" y="330"/>
                    </a:lnTo>
                    <a:lnTo>
                      <a:pt x="1024" y="330"/>
                    </a:lnTo>
                    <a:lnTo>
                      <a:pt x="1024" y="320"/>
                    </a:lnTo>
                    <a:lnTo>
                      <a:pt x="1024" y="309"/>
                    </a:lnTo>
                    <a:lnTo>
                      <a:pt x="1024" y="299"/>
                    </a:lnTo>
                    <a:lnTo>
                      <a:pt x="1024" y="289"/>
                    </a:lnTo>
                    <a:lnTo>
                      <a:pt x="1024" y="278"/>
                    </a:lnTo>
                    <a:lnTo>
                      <a:pt x="1013" y="278"/>
                    </a:lnTo>
                    <a:lnTo>
                      <a:pt x="1013" y="268"/>
                    </a:lnTo>
                    <a:lnTo>
                      <a:pt x="1013" y="258"/>
                    </a:lnTo>
                    <a:lnTo>
                      <a:pt x="1013" y="247"/>
                    </a:lnTo>
                    <a:lnTo>
                      <a:pt x="1013" y="237"/>
                    </a:lnTo>
                    <a:lnTo>
                      <a:pt x="1013" y="227"/>
                    </a:lnTo>
                    <a:lnTo>
                      <a:pt x="1003" y="227"/>
                    </a:lnTo>
                    <a:lnTo>
                      <a:pt x="1003" y="216"/>
                    </a:lnTo>
                    <a:lnTo>
                      <a:pt x="1003" y="206"/>
                    </a:lnTo>
                    <a:lnTo>
                      <a:pt x="1003" y="196"/>
                    </a:lnTo>
                    <a:lnTo>
                      <a:pt x="993" y="196"/>
                    </a:lnTo>
                    <a:lnTo>
                      <a:pt x="993" y="186"/>
                    </a:lnTo>
                    <a:lnTo>
                      <a:pt x="993" y="175"/>
                    </a:lnTo>
                    <a:lnTo>
                      <a:pt x="993" y="165"/>
                    </a:lnTo>
                    <a:lnTo>
                      <a:pt x="982" y="165"/>
                    </a:lnTo>
                    <a:lnTo>
                      <a:pt x="972" y="165"/>
                    </a:lnTo>
                    <a:lnTo>
                      <a:pt x="972" y="155"/>
                    </a:lnTo>
                    <a:lnTo>
                      <a:pt x="962" y="155"/>
                    </a:lnTo>
                    <a:lnTo>
                      <a:pt x="962" y="165"/>
                    </a:lnTo>
                    <a:lnTo>
                      <a:pt x="951" y="165"/>
                    </a:lnTo>
                    <a:lnTo>
                      <a:pt x="951" y="175"/>
                    </a:lnTo>
                    <a:lnTo>
                      <a:pt x="941" y="175"/>
                    </a:lnTo>
                    <a:lnTo>
                      <a:pt x="941" y="186"/>
                    </a:lnTo>
                    <a:lnTo>
                      <a:pt x="931" y="186"/>
                    </a:lnTo>
                    <a:lnTo>
                      <a:pt x="920" y="186"/>
                    </a:lnTo>
                    <a:lnTo>
                      <a:pt x="910" y="186"/>
                    </a:lnTo>
                    <a:lnTo>
                      <a:pt x="900" y="186"/>
                    </a:lnTo>
                    <a:lnTo>
                      <a:pt x="889" y="186"/>
                    </a:lnTo>
                    <a:lnTo>
                      <a:pt x="879" y="186"/>
                    </a:lnTo>
                    <a:lnTo>
                      <a:pt x="879" y="196"/>
                    </a:lnTo>
                    <a:lnTo>
                      <a:pt x="869" y="196"/>
                    </a:lnTo>
                    <a:lnTo>
                      <a:pt x="858" y="196"/>
                    </a:lnTo>
                    <a:lnTo>
                      <a:pt x="848" y="196"/>
                    </a:lnTo>
                    <a:lnTo>
                      <a:pt x="848" y="206"/>
                    </a:lnTo>
                    <a:lnTo>
                      <a:pt x="838" y="206"/>
                    </a:lnTo>
                    <a:lnTo>
                      <a:pt x="827" y="206"/>
                    </a:lnTo>
                    <a:lnTo>
                      <a:pt x="817" y="206"/>
                    </a:lnTo>
                    <a:lnTo>
                      <a:pt x="807" y="206"/>
                    </a:lnTo>
                    <a:lnTo>
                      <a:pt x="796" y="206"/>
                    </a:lnTo>
                    <a:lnTo>
                      <a:pt x="786" y="206"/>
                    </a:lnTo>
                    <a:lnTo>
                      <a:pt x="786" y="196"/>
                    </a:lnTo>
                    <a:lnTo>
                      <a:pt x="776" y="196"/>
                    </a:lnTo>
                    <a:lnTo>
                      <a:pt x="765" y="196"/>
                    </a:lnTo>
                    <a:lnTo>
                      <a:pt x="755" y="196"/>
                    </a:lnTo>
                    <a:lnTo>
                      <a:pt x="745" y="196"/>
                    </a:lnTo>
                    <a:lnTo>
                      <a:pt x="745" y="206"/>
                    </a:lnTo>
                    <a:lnTo>
                      <a:pt x="734" y="206"/>
                    </a:lnTo>
                    <a:lnTo>
                      <a:pt x="724" y="206"/>
                    </a:lnTo>
                    <a:lnTo>
                      <a:pt x="714" y="206"/>
                    </a:lnTo>
                    <a:lnTo>
                      <a:pt x="703" y="206"/>
                    </a:lnTo>
                    <a:lnTo>
                      <a:pt x="693" y="206"/>
                    </a:lnTo>
                    <a:lnTo>
                      <a:pt x="683" y="196"/>
                    </a:lnTo>
                    <a:lnTo>
                      <a:pt x="672" y="196"/>
                    </a:lnTo>
                    <a:lnTo>
                      <a:pt x="662" y="196"/>
                    </a:lnTo>
                    <a:lnTo>
                      <a:pt x="652" y="196"/>
                    </a:lnTo>
                    <a:lnTo>
                      <a:pt x="641" y="196"/>
                    </a:lnTo>
                    <a:lnTo>
                      <a:pt x="631" y="196"/>
                    </a:lnTo>
                    <a:lnTo>
                      <a:pt x="620" y="196"/>
                    </a:lnTo>
                    <a:lnTo>
                      <a:pt x="610" y="196"/>
                    </a:lnTo>
                    <a:lnTo>
                      <a:pt x="610" y="186"/>
                    </a:lnTo>
                    <a:lnTo>
                      <a:pt x="600" y="186"/>
                    </a:lnTo>
                    <a:lnTo>
                      <a:pt x="589" y="186"/>
                    </a:lnTo>
                    <a:lnTo>
                      <a:pt x="579" y="186"/>
                    </a:lnTo>
                    <a:lnTo>
                      <a:pt x="579" y="175"/>
                    </a:lnTo>
                    <a:lnTo>
                      <a:pt x="569" y="175"/>
                    </a:lnTo>
                    <a:lnTo>
                      <a:pt x="569" y="165"/>
                    </a:lnTo>
                    <a:lnTo>
                      <a:pt x="558" y="165"/>
                    </a:lnTo>
                    <a:lnTo>
                      <a:pt x="548" y="165"/>
                    </a:lnTo>
                    <a:lnTo>
                      <a:pt x="538" y="165"/>
                    </a:lnTo>
                    <a:lnTo>
                      <a:pt x="527" y="165"/>
                    </a:lnTo>
                    <a:lnTo>
                      <a:pt x="517" y="165"/>
                    </a:lnTo>
                    <a:lnTo>
                      <a:pt x="517" y="155"/>
                    </a:lnTo>
                    <a:lnTo>
                      <a:pt x="507" y="155"/>
                    </a:lnTo>
                    <a:lnTo>
                      <a:pt x="496" y="155"/>
                    </a:lnTo>
                    <a:lnTo>
                      <a:pt x="486" y="155"/>
                    </a:lnTo>
                    <a:lnTo>
                      <a:pt x="476" y="155"/>
                    </a:lnTo>
                    <a:lnTo>
                      <a:pt x="465" y="155"/>
                    </a:lnTo>
                    <a:lnTo>
                      <a:pt x="465" y="144"/>
                    </a:lnTo>
                    <a:lnTo>
                      <a:pt x="455" y="144"/>
                    </a:lnTo>
                    <a:lnTo>
                      <a:pt x="445" y="144"/>
                    </a:lnTo>
                    <a:lnTo>
                      <a:pt x="434" y="144"/>
                    </a:lnTo>
                    <a:lnTo>
                      <a:pt x="424" y="144"/>
                    </a:lnTo>
                    <a:lnTo>
                      <a:pt x="414" y="144"/>
                    </a:lnTo>
                    <a:lnTo>
                      <a:pt x="403" y="144"/>
                    </a:lnTo>
                    <a:lnTo>
                      <a:pt x="403" y="134"/>
                    </a:lnTo>
                    <a:lnTo>
                      <a:pt x="393" y="134"/>
                    </a:lnTo>
                    <a:lnTo>
                      <a:pt x="383" y="134"/>
                    </a:lnTo>
                    <a:lnTo>
                      <a:pt x="372" y="134"/>
                    </a:lnTo>
                    <a:lnTo>
                      <a:pt x="362" y="134"/>
                    </a:lnTo>
                    <a:lnTo>
                      <a:pt x="362" y="124"/>
                    </a:lnTo>
                    <a:lnTo>
                      <a:pt x="352" y="124"/>
                    </a:lnTo>
                    <a:lnTo>
                      <a:pt x="341" y="124"/>
                    </a:lnTo>
                    <a:lnTo>
                      <a:pt x="341" y="113"/>
                    </a:lnTo>
                    <a:lnTo>
                      <a:pt x="331" y="113"/>
                    </a:lnTo>
                    <a:lnTo>
                      <a:pt x="321" y="103"/>
                    </a:lnTo>
                    <a:lnTo>
                      <a:pt x="310" y="103"/>
                    </a:lnTo>
                    <a:lnTo>
                      <a:pt x="300" y="93"/>
                    </a:lnTo>
                    <a:lnTo>
                      <a:pt x="290" y="93"/>
                    </a:lnTo>
                    <a:lnTo>
                      <a:pt x="279" y="93"/>
                    </a:lnTo>
                    <a:lnTo>
                      <a:pt x="279" y="82"/>
                    </a:lnTo>
                    <a:lnTo>
                      <a:pt x="269" y="82"/>
                    </a:lnTo>
                    <a:lnTo>
                      <a:pt x="259" y="82"/>
                    </a:lnTo>
                    <a:lnTo>
                      <a:pt x="259" y="72"/>
                    </a:lnTo>
                    <a:lnTo>
                      <a:pt x="248" y="72"/>
                    </a:lnTo>
                    <a:lnTo>
                      <a:pt x="238" y="72"/>
                    </a:lnTo>
                    <a:lnTo>
                      <a:pt x="228" y="72"/>
                    </a:lnTo>
                    <a:lnTo>
                      <a:pt x="228" y="62"/>
                    </a:lnTo>
                    <a:lnTo>
                      <a:pt x="217" y="62"/>
                    </a:lnTo>
                    <a:lnTo>
                      <a:pt x="207" y="62"/>
                    </a:lnTo>
                    <a:lnTo>
                      <a:pt x="207" y="51"/>
                    </a:lnTo>
                    <a:lnTo>
                      <a:pt x="197" y="51"/>
                    </a:lnTo>
                    <a:lnTo>
                      <a:pt x="186" y="51"/>
                    </a:lnTo>
                    <a:lnTo>
                      <a:pt x="176" y="51"/>
                    </a:lnTo>
                    <a:lnTo>
                      <a:pt x="176" y="41"/>
                    </a:lnTo>
                    <a:lnTo>
                      <a:pt x="166" y="41"/>
                    </a:lnTo>
                    <a:lnTo>
                      <a:pt x="166" y="31"/>
                    </a:lnTo>
                    <a:lnTo>
                      <a:pt x="155" y="31"/>
                    </a:lnTo>
                    <a:lnTo>
                      <a:pt x="145" y="31"/>
                    </a:lnTo>
                    <a:lnTo>
                      <a:pt x="135" y="31"/>
                    </a:lnTo>
                    <a:lnTo>
                      <a:pt x="135" y="21"/>
                    </a:lnTo>
                    <a:lnTo>
                      <a:pt x="124" y="21"/>
                    </a:lnTo>
                    <a:lnTo>
                      <a:pt x="114" y="21"/>
                    </a:lnTo>
                    <a:lnTo>
                      <a:pt x="104" y="21"/>
                    </a:lnTo>
                    <a:lnTo>
                      <a:pt x="104" y="10"/>
                    </a:lnTo>
                    <a:lnTo>
                      <a:pt x="93" y="10"/>
                    </a:lnTo>
                    <a:lnTo>
                      <a:pt x="83" y="10"/>
                    </a:lnTo>
                    <a:lnTo>
                      <a:pt x="73" y="10"/>
                    </a:lnTo>
                    <a:lnTo>
                      <a:pt x="62" y="10"/>
                    </a:lnTo>
                    <a:lnTo>
                      <a:pt x="52" y="10"/>
                    </a:lnTo>
                    <a:lnTo>
                      <a:pt x="42" y="10"/>
                    </a:lnTo>
                    <a:lnTo>
                      <a:pt x="42" y="21"/>
                    </a:lnTo>
                    <a:lnTo>
                      <a:pt x="42" y="31"/>
                    </a:lnTo>
                    <a:lnTo>
                      <a:pt x="52" y="31"/>
                    </a:lnTo>
                    <a:lnTo>
                      <a:pt x="52" y="41"/>
                    </a:lnTo>
                    <a:lnTo>
                      <a:pt x="52" y="51"/>
                    </a:lnTo>
                    <a:lnTo>
                      <a:pt x="52" y="62"/>
                    </a:lnTo>
                    <a:lnTo>
                      <a:pt x="62" y="0"/>
                    </a:lnTo>
                    <a:close/>
                  </a:path>
                </a:pathLst>
              </a:custGeom>
              <a:solidFill>
                <a:srgbClr val="FF9966"/>
              </a:solidFill>
              <a:ln w="9525">
                <a:noFill/>
                <a:round/>
                <a:headEnd/>
                <a:tailEnd/>
              </a:ln>
            </p:spPr>
            <p:txBody>
              <a:bodyPr/>
              <a:lstStyle/>
              <a:p>
                <a:endParaRPr lang="en-US"/>
              </a:p>
            </p:txBody>
          </p:sp>
          <p:sp>
            <p:nvSpPr>
              <p:cNvPr id="17528" name="Freeform 33"/>
              <p:cNvSpPr>
                <a:spLocks/>
              </p:cNvSpPr>
              <p:nvPr/>
            </p:nvSpPr>
            <p:spPr bwMode="auto">
              <a:xfrm>
                <a:off x="2233" y="2630"/>
                <a:ext cx="1034" cy="526"/>
              </a:xfrm>
              <a:custGeom>
                <a:avLst/>
                <a:gdLst>
                  <a:gd name="T0" fmla="*/ 42 w 1034"/>
                  <a:gd name="T1" fmla="*/ 41 h 526"/>
                  <a:gd name="T2" fmla="*/ 31 w 1034"/>
                  <a:gd name="T3" fmla="*/ 93 h 526"/>
                  <a:gd name="T4" fmla="*/ 11 w 1034"/>
                  <a:gd name="T5" fmla="*/ 134 h 526"/>
                  <a:gd name="T6" fmla="*/ 21 w 1034"/>
                  <a:gd name="T7" fmla="*/ 186 h 526"/>
                  <a:gd name="T8" fmla="*/ 31 w 1034"/>
                  <a:gd name="T9" fmla="*/ 237 h 526"/>
                  <a:gd name="T10" fmla="*/ 52 w 1034"/>
                  <a:gd name="T11" fmla="*/ 289 h 526"/>
                  <a:gd name="T12" fmla="*/ 21 w 1034"/>
                  <a:gd name="T13" fmla="*/ 320 h 526"/>
                  <a:gd name="T14" fmla="*/ 21 w 1034"/>
                  <a:gd name="T15" fmla="*/ 361 h 526"/>
                  <a:gd name="T16" fmla="*/ 62 w 1034"/>
                  <a:gd name="T17" fmla="*/ 361 h 526"/>
                  <a:gd name="T18" fmla="*/ 114 w 1034"/>
                  <a:gd name="T19" fmla="*/ 371 h 526"/>
                  <a:gd name="T20" fmla="*/ 166 w 1034"/>
                  <a:gd name="T21" fmla="*/ 361 h 526"/>
                  <a:gd name="T22" fmla="*/ 217 w 1034"/>
                  <a:gd name="T23" fmla="*/ 381 h 526"/>
                  <a:gd name="T24" fmla="*/ 259 w 1034"/>
                  <a:gd name="T25" fmla="*/ 402 h 526"/>
                  <a:gd name="T26" fmla="*/ 300 w 1034"/>
                  <a:gd name="T27" fmla="*/ 433 h 526"/>
                  <a:gd name="T28" fmla="*/ 352 w 1034"/>
                  <a:gd name="T29" fmla="*/ 443 h 526"/>
                  <a:gd name="T30" fmla="*/ 383 w 1034"/>
                  <a:gd name="T31" fmla="*/ 474 h 526"/>
                  <a:gd name="T32" fmla="*/ 403 w 1034"/>
                  <a:gd name="T33" fmla="*/ 516 h 526"/>
                  <a:gd name="T34" fmla="*/ 455 w 1034"/>
                  <a:gd name="T35" fmla="*/ 526 h 526"/>
                  <a:gd name="T36" fmla="*/ 496 w 1034"/>
                  <a:gd name="T37" fmla="*/ 526 h 526"/>
                  <a:gd name="T38" fmla="*/ 538 w 1034"/>
                  <a:gd name="T39" fmla="*/ 505 h 526"/>
                  <a:gd name="T40" fmla="*/ 589 w 1034"/>
                  <a:gd name="T41" fmla="*/ 516 h 526"/>
                  <a:gd name="T42" fmla="*/ 600 w 1034"/>
                  <a:gd name="T43" fmla="*/ 464 h 526"/>
                  <a:gd name="T44" fmla="*/ 641 w 1034"/>
                  <a:gd name="T45" fmla="*/ 443 h 526"/>
                  <a:gd name="T46" fmla="*/ 703 w 1034"/>
                  <a:gd name="T47" fmla="*/ 443 h 526"/>
                  <a:gd name="T48" fmla="*/ 745 w 1034"/>
                  <a:gd name="T49" fmla="*/ 423 h 526"/>
                  <a:gd name="T50" fmla="*/ 786 w 1034"/>
                  <a:gd name="T51" fmla="*/ 423 h 526"/>
                  <a:gd name="T52" fmla="*/ 848 w 1034"/>
                  <a:gd name="T53" fmla="*/ 423 h 526"/>
                  <a:gd name="T54" fmla="*/ 900 w 1034"/>
                  <a:gd name="T55" fmla="*/ 423 h 526"/>
                  <a:gd name="T56" fmla="*/ 951 w 1034"/>
                  <a:gd name="T57" fmla="*/ 412 h 526"/>
                  <a:gd name="T58" fmla="*/ 993 w 1034"/>
                  <a:gd name="T59" fmla="*/ 381 h 526"/>
                  <a:gd name="T60" fmla="*/ 1034 w 1034"/>
                  <a:gd name="T61" fmla="*/ 361 h 526"/>
                  <a:gd name="T62" fmla="*/ 1024 w 1034"/>
                  <a:gd name="T63" fmla="*/ 309 h 526"/>
                  <a:gd name="T64" fmla="*/ 1013 w 1034"/>
                  <a:gd name="T65" fmla="*/ 258 h 526"/>
                  <a:gd name="T66" fmla="*/ 1003 w 1034"/>
                  <a:gd name="T67" fmla="*/ 206 h 526"/>
                  <a:gd name="T68" fmla="*/ 982 w 1034"/>
                  <a:gd name="T69" fmla="*/ 165 h 526"/>
                  <a:gd name="T70" fmla="*/ 951 w 1034"/>
                  <a:gd name="T71" fmla="*/ 175 h 526"/>
                  <a:gd name="T72" fmla="*/ 900 w 1034"/>
                  <a:gd name="T73" fmla="*/ 186 h 526"/>
                  <a:gd name="T74" fmla="*/ 848 w 1034"/>
                  <a:gd name="T75" fmla="*/ 196 h 526"/>
                  <a:gd name="T76" fmla="*/ 796 w 1034"/>
                  <a:gd name="T77" fmla="*/ 206 h 526"/>
                  <a:gd name="T78" fmla="*/ 745 w 1034"/>
                  <a:gd name="T79" fmla="*/ 196 h 526"/>
                  <a:gd name="T80" fmla="*/ 693 w 1034"/>
                  <a:gd name="T81" fmla="*/ 206 h 526"/>
                  <a:gd name="T82" fmla="*/ 631 w 1034"/>
                  <a:gd name="T83" fmla="*/ 196 h 526"/>
                  <a:gd name="T84" fmla="*/ 579 w 1034"/>
                  <a:gd name="T85" fmla="*/ 186 h 526"/>
                  <a:gd name="T86" fmla="*/ 538 w 1034"/>
                  <a:gd name="T87" fmla="*/ 165 h 526"/>
                  <a:gd name="T88" fmla="*/ 486 w 1034"/>
                  <a:gd name="T89" fmla="*/ 155 h 526"/>
                  <a:gd name="T90" fmla="*/ 434 w 1034"/>
                  <a:gd name="T91" fmla="*/ 144 h 526"/>
                  <a:gd name="T92" fmla="*/ 383 w 1034"/>
                  <a:gd name="T93" fmla="*/ 134 h 526"/>
                  <a:gd name="T94" fmla="*/ 341 w 1034"/>
                  <a:gd name="T95" fmla="*/ 113 h 526"/>
                  <a:gd name="T96" fmla="*/ 279 w 1034"/>
                  <a:gd name="T97" fmla="*/ 93 h 526"/>
                  <a:gd name="T98" fmla="*/ 238 w 1034"/>
                  <a:gd name="T99" fmla="*/ 72 h 526"/>
                  <a:gd name="T100" fmla="*/ 197 w 1034"/>
                  <a:gd name="T101" fmla="*/ 51 h 526"/>
                  <a:gd name="T102" fmla="*/ 155 w 1034"/>
                  <a:gd name="T103" fmla="*/ 31 h 526"/>
                  <a:gd name="T104" fmla="*/ 104 w 1034"/>
                  <a:gd name="T105" fmla="*/ 21 h 526"/>
                  <a:gd name="T106" fmla="*/ 52 w 1034"/>
                  <a:gd name="T107" fmla="*/ 10 h 526"/>
                  <a:gd name="T108" fmla="*/ 52 w 1034"/>
                  <a:gd name="T109" fmla="*/ 51 h 52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34"/>
                  <a:gd name="T166" fmla="*/ 0 h 526"/>
                  <a:gd name="T167" fmla="*/ 1034 w 1034"/>
                  <a:gd name="T168" fmla="*/ 526 h 52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34" h="526">
                    <a:moveTo>
                      <a:pt x="62" y="0"/>
                    </a:moveTo>
                    <a:lnTo>
                      <a:pt x="52" y="0"/>
                    </a:lnTo>
                    <a:lnTo>
                      <a:pt x="52" y="10"/>
                    </a:lnTo>
                    <a:lnTo>
                      <a:pt x="52" y="21"/>
                    </a:lnTo>
                    <a:lnTo>
                      <a:pt x="52" y="31"/>
                    </a:lnTo>
                    <a:lnTo>
                      <a:pt x="42" y="41"/>
                    </a:lnTo>
                    <a:lnTo>
                      <a:pt x="42" y="51"/>
                    </a:lnTo>
                    <a:lnTo>
                      <a:pt x="42" y="62"/>
                    </a:lnTo>
                    <a:lnTo>
                      <a:pt x="31" y="62"/>
                    </a:lnTo>
                    <a:lnTo>
                      <a:pt x="31" y="72"/>
                    </a:lnTo>
                    <a:lnTo>
                      <a:pt x="31" y="82"/>
                    </a:lnTo>
                    <a:lnTo>
                      <a:pt x="31" y="93"/>
                    </a:lnTo>
                    <a:lnTo>
                      <a:pt x="31" y="103"/>
                    </a:lnTo>
                    <a:lnTo>
                      <a:pt x="31" y="113"/>
                    </a:lnTo>
                    <a:lnTo>
                      <a:pt x="21" y="113"/>
                    </a:lnTo>
                    <a:lnTo>
                      <a:pt x="21" y="124"/>
                    </a:lnTo>
                    <a:lnTo>
                      <a:pt x="21" y="134"/>
                    </a:lnTo>
                    <a:lnTo>
                      <a:pt x="11" y="134"/>
                    </a:lnTo>
                    <a:lnTo>
                      <a:pt x="11" y="144"/>
                    </a:lnTo>
                    <a:lnTo>
                      <a:pt x="0" y="155"/>
                    </a:lnTo>
                    <a:lnTo>
                      <a:pt x="0" y="165"/>
                    </a:lnTo>
                    <a:lnTo>
                      <a:pt x="11" y="165"/>
                    </a:lnTo>
                    <a:lnTo>
                      <a:pt x="11" y="175"/>
                    </a:lnTo>
                    <a:lnTo>
                      <a:pt x="21" y="186"/>
                    </a:lnTo>
                    <a:lnTo>
                      <a:pt x="21" y="196"/>
                    </a:lnTo>
                    <a:lnTo>
                      <a:pt x="21" y="206"/>
                    </a:lnTo>
                    <a:lnTo>
                      <a:pt x="21" y="216"/>
                    </a:lnTo>
                    <a:lnTo>
                      <a:pt x="31" y="216"/>
                    </a:lnTo>
                    <a:lnTo>
                      <a:pt x="31" y="227"/>
                    </a:lnTo>
                    <a:lnTo>
                      <a:pt x="31" y="237"/>
                    </a:lnTo>
                    <a:lnTo>
                      <a:pt x="42" y="247"/>
                    </a:lnTo>
                    <a:lnTo>
                      <a:pt x="42" y="258"/>
                    </a:lnTo>
                    <a:lnTo>
                      <a:pt x="42" y="268"/>
                    </a:lnTo>
                    <a:lnTo>
                      <a:pt x="52" y="268"/>
                    </a:lnTo>
                    <a:lnTo>
                      <a:pt x="52" y="278"/>
                    </a:lnTo>
                    <a:lnTo>
                      <a:pt x="52" y="289"/>
                    </a:lnTo>
                    <a:lnTo>
                      <a:pt x="52" y="299"/>
                    </a:lnTo>
                    <a:lnTo>
                      <a:pt x="42" y="299"/>
                    </a:lnTo>
                    <a:lnTo>
                      <a:pt x="31" y="299"/>
                    </a:lnTo>
                    <a:lnTo>
                      <a:pt x="31" y="309"/>
                    </a:lnTo>
                    <a:lnTo>
                      <a:pt x="21" y="309"/>
                    </a:lnTo>
                    <a:lnTo>
                      <a:pt x="21" y="320"/>
                    </a:lnTo>
                    <a:lnTo>
                      <a:pt x="11" y="320"/>
                    </a:lnTo>
                    <a:lnTo>
                      <a:pt x="11" y="330"/>
                    </a:lnTo>
                    <a:lnTo>
                      <a:pt x="11" y="340"/>
                    </a:lnTo>
                    <a:lnTo>
                      <a:pt x="21" y="340"/>
                    </a:lnTo>
                    <a:lnTo>
                      <a:pt x="21" y="351"/>
                    </a:lnTo>
                    <a:lnTo>
                      <a:pt x="21" y="361"/>
                    </a:lnTo>
                    <a:lnTo>
                      <a:pt x="21" y="371"/>
                    </a:lnTo>
                    <a:lnTo>
                      <a:pt x="31" y="371"/>
                    </a:lnTo>
                    <a:lnTo>
                      <a:pt x="42" y="371"/>
                    </a:lnTo>
                    <a:lnTo>
                      <a:pt x="42" y="361"/>
                    </a:lnTo>
                    <a:lnTo>
                      <a:pt x="52" y="361"/>
                    </a:lnTo>
                    <a:lnTo>
                      <a:pt x="62" y="361"/>
                    </a:lnTo>
                    <a:lnTo>
                      <a:pt x="73" y="361"/>
                    </a:lnTo>
                    <a:lnTo>
                      <a:pt x="83" y="361"/>
                    </a:lnTo>
                    <a:lnTo>
                      <a:pt x="93" y="361"/>
                    </a:lnTo>
                    <a:lnTo>
                      <a:pt x="93" y="371"/>
                    </a:lnTo>
                    <a:lnTo>
                      <a:pt x="104" y="371"/>
                    </a:lnTo>
                    <a:lnTo>
                      <a:pt x="114" y="371"/>
                    </a:lnTo>
                    <a:lnTo>
                      <a:pt x="124" y="371"/>
                    </a:lnTo>
                    <a:lnTo>
                      <a:pt x="124" y="361"/>
                    </a:lnTo>
                    <a:lnTo>
                      <a:pt x="135" y="361"/>
                    </a:lnTo>
                    <a:lnTo>
                      <a:pt x="145" y="361"/>
                    </a:lnTo>
                    <a:lnTo>
                      <a:pt x="155" y="361"/>
                    </a:lnTo>
                    <a:lnTo>
                      <a:pt x="166" y="361"/>
                    </a:lnTo>
                    <a:lnTo>
                      <a:pt x="176" y="361"/>
                    </a:lnTo>
                    <a:lnTo>
                      <a:pt x="186" y="361"/>
                    </a:lnTo>
                    <a:lnTo>
                      <a:pt x="197" y="371"/>
                    </a:lnTo>
                    <a:lnTo>
                      <a:pt x="207" y="371"/>
                    </a:lnTo>
                    <a:lnTo>
                      <a:pt x="207" y="381"/>
                    </a:lnTo>
                    <a:lnTo>
                      <a:pt x="217" y="381"/>
                    </a:lnTo>
                    <a:lnTo>
                      <a:pt x="228" y="381"/>
                    </a:lnTo>
                    <a:lnTo>
                      <a:pt x="228" y="392"/>
                    </a:lnTo>
                    <a:lnTo>
                      <a:pt x="238" y="392"/>
                    </a:lnTo>
                    <a:lnTo>
                      <a:pt x="248" y="392"/>
                    </a:lnTo>
                    <a:lnTo>
                      <a:pt x="248" y="402"/>
                    </a:lnTo>
                    <a:lnTo>
                      <a:pt x="259" y="402"/>
                    </a:lnTo>
                    <a:lnTo>
                      <a:pt x="269" y="402"/>
                    </a:lnTo>
                    <a:lnTo>
                      <a:pt x="269" y="412"/>
                    </a:lnTo>
                    <a:lnTo>
                      <a:pt x="279" y="412"/>
                    </a:lnTo>
                    <a:lnTo>
                      <a:pt x="279" y="423"/>
                    </a:lnTo>
                    <a:lnTo>
                      <a:pt x="290" y="423"/>
                    </a:lnTo>
                    <a:lnTo>
                      <a:pt x="300" y="433"/>
                    </a:lnTo>
                    <a:lnTo>
                      <a:pt x="310" y="433"/>
                    </a:lnTo>
                    <a:lnTo>
                      <a:pt x="321" y="433"/>
                    </a:lnTo>
                    <a:lnTo>
                      <a:pt x="331" y="433"/>
                    </a:lnTo>
                    <a:lnTo>
                      <a:pt x="341" y="433"/>
                    </a:lnTo>
                    <a:lnTo>
                      <a:pt x="341" y="443"/>
                    </a:lnTo>
                    <a:lnTo>
                      <a:pt x="352" y="443"/>
                    </a:lnTo>
                    <a:lnTo>
                      <a:pt x="362" y="443"/>
                    </a:lnTo>
                    <a:lnTo>
                      <a:pt x="362" y="454"/>
                    </a:lnTo>
                    <a:lnTo>
                      <a:pt x="372" y="454"/>
                    </a:lnTo>
                    <a:lnTo>
                      <a:pt x="372" y="464"/>
                    </a:lnTo>
                    <a:lnTo>
                      <a:pt x="383" y="464"/>
                    </a:lnTo>
                    <a:lnTo>
                      <a:pt x="383" y="474"/>
                    </a:lnTo>
                    <a:lnTo>
                      <a:pt x="383" y="485"/>
                    </a:lnTo>
                    <a:lnTo>
                      <a:pt x="393" y="485"/>
                    </a:lnTo>
                    <a:lnTo>
                      <a:pt x="393" y="495"/>
                    </a:lnTo>
                    <a:lnTo>
                      <a:pt x="393" y="505"/>
                    </a:lnTo>
                    <a:lnTo>
                      <a:pt x="403" y="505"/>
                    </a:lnTo>
                    <a:lnTo>
                      <a:pt x="403" y="516"/>
                    </a:lnTo>
                    <a:lnTo>
                      <a:pt x="414" y="516"/>
                    </a:lnTo>
                    <a:lnTo>
                      <a:pt x="414" y="526"/>
                    </a:lnTo>
                    <a:lnTo>
                      <a:pt x="424" y="526"/>
                    </a:lnTo>
                    <a:lnTo>
                      <a:pt x="434" y="526"/>
                    </a:lnTo>
                    <a:lnTo>
                      <a:pt x="445" y="526"/>
                    </a:lnTo>
                    <a:lnTo>
                      <a:pt x="455" y="526"/>
                    </a:lnTo>
                    <a:lnTo>
                      <a:pt x="465" y="526"/>
                    </a:lnTo>
                    <a:lnTo>
                      <a:pt x="465" y="516"/>
                    </a:lnTo>
                    <a:lnTo>
                      <a:pt x="476" y="516"/>
                    </a:lnTo>
                    <a:lnTo>
                      <a:pt x="486" y="516"/>
                    </a:lnTo>
                    <a:lnTo>
                      <a:pt x="486" y="526"/>
                    </a:lnTo>
                    <a:lnTo>
                      <a:pt x="496" y="526"/>
                    </a:lnTo>
                    <a:lnTo>
                      <a:pt x="496" y="516"/>
                    </a:lnTo>
                    <a:lnTo>
                      <a:pt x="507" y="516"/>
                    </a:lnTo>
                    <a:lnTo>
                      <a:pt x="517" y="516"/>
                    </a:lnTo>
                    <a:lnTo>
                      <a:pt x="527" y="516"/>
                    </a:lnTo>
                    <a:lnTo>
                      <a:pt x="538" y="516"/>
                    </a:lnTo>
                    <a:lnTo>
                      <a:pt x="538" y="505"/>
                    </a:lnTo>
                    <a:lnTo>
                      <a:pt x="548" y="505"/>
                    </a:lnTo>
                    <a:lnTo>
                      <a:pt x="558" y="505"/>
                    </a:lnTo>
                    <a:lnTo>
                      <a:pt x="558" y="516"/>
                    </a:lnTo>
                    <a:lnTo>
                      <a:pt x="569" y="516"/>
                    </a:lnTo>
                    <a:lnTo>
                      <a:pt x="579" y="516"/>
                    </a:lnTo>
                    <a:lnTo>
                      <a:pt x="589" y="516"/>
                    </a:lnTo>
                    <a:lnTo>
                      <a:pt x="589" y="505"/>
                    </a:lnTo>
                    <a:lnTo>
                      <a:pt x="589" y="495"/>
                    </a:lnTo>
                    <a:lnTo>
                      <a:pt x="589" y="485"/>
                    </a:lnTo>
                    <a:lnTo>
                      <a:pt x="600" y="485"/>
                    </a:lnTo>
                    <a:lnTo>
                      <a:pt x="600" y="474"/>
                    </a:lnTo>
                    <a:lnTo>
                      <a:pt x="600" y="464"/>
                    </a:lnTo>
                    <a:lnTo>
                      <a:pt x="610" y="464"/>
                    </a:lnTo>
                    <a:lnTo>
                      <a:pt x="610" y="454"/>
                    </a:lnTo>
                    <a:lnTo>
                      <a:pt x="620" y="454"/>
                    </a:lnTo>
                    <a:lnTo>
                      <a:pt x="631" y="454"/>
                    </a:lnTo>
                    <a:lnTo>
                      <a:pt x="631" y="443"/>
                    </a:lnTo>
                    <a:lnTo>
                      <a:pt x="641" y="443"/>
                    </a:lnTo>
                    <a:lnTo>
                      <a:pt x="652" y="443"/>
                    </a:lnTo>
                    <a:lnTo>
                      <a:pt x="662" y="443"/>
                    </a:lnTo>
                    <a:lnTo>
                      <a:pt x="672" y="443"/>
                    </a:lnTo>
                    <a:lnTo>
                      <a:pt x="683" y="443"/>
                    </a:lnTo>
                    <a:lnTo>
                      <a:pt x="693" y="443"/>
                    </a:lnTo>
                    <a:lnTo>
                      <a:pt x="703" y="443"/>
                    </a:lnTo>
                    <a:lnTo>
                      <a:pt x="714" y="443"/>
                    </a:lnTo>
                    <a:lnTo>
                      <a:pt x="714" y="433"/>
                    </a:lnTo>
                    <a:lnTo>
                      <a:pt x="724" y="433"/>
                    </a:lnTo>
                    <a:lnTo>
                      <a:pt x="734" y="433"/>
                    </a:lnTo>
                    <a:lnTo>
                      <a:pt x="734" y="423"/>
                    </a:lnTo>
                    <a:lnTo>
                      <a:pt x="745" y="423"/>
                    </a:lnTo>
                    <a:lnTo>
                      <a:pt x="745" y="433"/>
                    </a:lnTo>
                    <a:lnTo>
                      <a:pt x="755" y="433"/>
                    </a:lnTo>
                    <a:lnTo>
                      <a:pt x="765" y="433"/>
                    </a:lnTo>
                    <a:lnTo>
                      <a:pt x="776" y="433"/>
                    </a:lnTo>
                    <a:lnTo>
                      <a:pt x="786" y="433"/>
                    </a:lnTo>
                    <a:lnTo>
                      <a:pt x="786" y="423"/>
                    </a:lnTo>
                    <a:lnTo>
                      <a:pt x="796" y="423"/>
                    </a:lnTo>
                    <a:lnTo>
                      <a:pt x="807" y="423"/>
                    </a:lnTo>
                    <a:lnTo>
                      <a:pt x="817" y="423"/>
                    </a:lnTo>
                    <a:lnTo>
                      <a:pt x="827" y="423"/>
                    </a:lnTo>
                    <a:lnTo>
                      <a:pt x="838" y="423"/>
                    </a:lnTo>
                    <a:lnTo>
                      <a:pt x="848" y="423"/>
                    </a:lnTo>
                    <a:lnTo>
                      <a:pt x="858" y="423"/>
                    </a:lnTo>
                    <a:lnTo>
                      <a:pt x="869" y="423"/>
                    </a:lnTo>
                    <a:lnTo>
                      <a:pt x="879" y="423"/>
                    </a:lnTo>
                    <a:lnTo>
                      <a:pt x="889" y="433"/>
                    </a:lnTo>
                    <a:lnTo>
                      <a:pt x="900" y="433"/>
                    </a:lnTo>
                    <a:lnTo>
                      <a:pt x="900" y="423"/>
                    </a:lnTo>
                    <a:lnTo>
                      <a:pt x="910" y="423"/>
                    </a:lnTo>
                    <a:lnTo>
                      <a:pt x="920" y="423"/>
                    </a:lnTo>
                    <a:lnTo>
                      <a:pt x="931" y="423"/>
                    </a:lnTo>
                    <a:lnTo>
                      <a:pt x="941" y="423"/>
                    </a:lnTo>
                    <a:lnTo>
                      <a:pt x="941" y="412"/>
                    </a:lnTo>
                    <a:lnTo>
                      <a:pt x="951" y="412"/>
                    </a:lnTo>
                    <a:lnTo>
                      <a:pt x="962" y="412"/>
                    </a:lnTo>
                    <a:lnTo>
                      <a:pt x="962" y="402"/>
                    </a:lnTo>
                    <a:lnTo>
                      <a:pt x="972" y="402"/>
                    </a:lnTo>
                    <a:lnTo>
                      <a:pt x="972" y="392"/>
                    </a:lnTo>
                    <a:lnTo>
                      <a:pt x="982" y="392"/>
                    </a:lnTo>
                    <a:lnTo>
                      <a:pt x="993" y="381"/>
                    </a:lnTo>
                    <a:lnTo>
                      <a:pt x="1003" y="381"/>
                    </a:lnTo>
                    <a:lnTo>
                      <a:pt x="1003" y="371"/>
                    </a:lnTo>
                    <a:lnTo>
                      <a:pt x="1013" y="371"/>
                    </a:lnTo>
                    <a:lnTo>
                      <a:pt x="1024" y="371"/>
                    </a:lnTo>
                    <a:lnTo>
                      <a:pt x="1024" y="361"/>
                    </a:lnTo>
                    <a:lnTo>
                      <a:pt x="1034" y="361"/>
                    </a:lnTo>
                    <a:lnTo>
                      <a:pt x="1034" y="351"/>
                    </a:lnTo>
                    <a:lnTo>
                      <a:pt x="1034" y="340"/>
                    </a:lnTo>
                    <a:lnTo>
                      <a:pt x="1034" y="330"/>
                    </a:lnTo>
                    <a:lnTo>
                      <a:pt x="1024" y="330"/>
                    </a:lnTo>
                    <a:lnTo>
                      <a:pt x="1024" y="320"/>
                    </a:lnTo>
                    <a:lnTo>
                      <a:pt x="1024" y="309"/>
                    </a:lnTo>
                    <a:lnTo>
                      <a:pt x="1024" y="299"/>
                    </a:lnTo>
                    <a:lnTo>
                      <a:pt x="1024" y="289"/>
                    </a:lnTo>
                    <a:lnTo>
                      <a:pt x="1024" y="278"/>
                    </a:lnTo>
                    <a:lnTo>
                      <a:pt x="1013" y="278"/>
                    </a:lnTo>
                    <a:lnTo>
                      <a:pt x="1013" y="268"/>
                    </a:lnTo>
                    <a:lnTo>
                      <a:pt x="1013" y="258"/>
                    </a:lnTo>
                    <a:lnTo>
                      <a:pt x="1013" y="247"/>
                    </a:lnTo>
                    <a:lnTo>
                      <a:pt x="1013" y="237"/>
                    </a:lnTo>
                    <a:lnTo>
                      <a:pt x="1013" y="227"/>
                    </a:lnTo>
                    <a:lnTo>
                      <a:pt x="1003" y="227"/>
                    </a:lnTo>
                    <a:lnTo>
                      <a:pt x="1003" y="216"/>
                    </a:lnTo>
                    <a:lnTo>
                      <a:pt x="1003" y="206"/>
                    </a:lnTo>
                    <a:lnTo>
                      <a:pt x="1003" y="196"/>
                    </a:lnTo>
                    <a:lnTo>
                      <a:pt x="993" y="196"/>
                    </a:lnTo>
                    <a:lnTo>
                      <a:pt x="993" y="186"/>
                    </a:lnTo>
                    <a:lnTo>
                      <a:pt x="993" y="175"/>
                    </a:lnTo>
                    <a:lnTo>
                      <a:pt x="993" y="165"/>
                    </a:lnTo>
                    <a:lnTo>
                      <a:pt x="982" y="165"/>
                    </a:lnTo>
                    <a:lnTo>
                      <a:pt x="972" y="165"/>
                    </a:lnTo>
                    <a:lnTo>
                      <a:pt x="972" y="155"/>
                    </a:lnTo>
                    <a:lnTo>
                      <a:pt x="962" y="155"/>
                    </a:lnTo>
                    <a:lnTo>
                      <a:pt x="962" y="165"/>
                    </a:lnTo>
                    <a:lnTo>
                      <a:pt x="951" y="165"/>
                    </a:lnTo>
                    <a:lnTo>
                      <a:pt x="951" y="175"/>
                    </a:lnTo>
                    <a:lnTo>
                      <a:pt x="941" y="175"/>
                    </a:lnTo>
                    <a:lnTo>
                      <a:pt x="941" y="186"/>
                    </a:lnTo>
                    <a:lnTo>
                      <a:pt x="931" y="186"/>
                    </a:lnTo>
                    <a:lnTo>
                      <a:pt x="920" y="186"/>
                    </a:lnTo>
                    <a:lnTo>
                      <a:pt x="910" y="186"/>
                    </a:lnTo>
                    <a:lnTo>
                      <a:pt x="900" y="186"/>
                    </a:lnTo>
                    <a:lnTo>
                      <a:pt x="889" y="186"/>
                    </a:lnTo>
                    <a:lnTo>
                      <a:pt x="879" y="186"/>
                    </a:lnTo>
                    <a:lnTo>
                      <a:pt x="879" y="196"/>
                    </a:lnTo>
                    <a:lnTo>
                      <a:pt x="869" y="196"/>
                    </a:lnTo>
                    <a:lnTo>
                      <a:pt x="858" y="196"/>
                    </a:lnTo>
                    <a:lnTo>
                      <a:pt x="848" y="196"/>
                    </a:lnTo>
                    <a:lnTo>
                      <a:pt x="848" y="206"/>
                    </a:lnTo>
                    <a:lnTo>
                      <a:pt x="838" y="206"/>
                    </a:lnTo>
                    <a:lnTo>
                      <a:pt x="827" y="206"/>
                    </a:lnTo>
                    <a:lnTo>
                      <a:pt x="817" y="206"/>
                    </a:lnTo>
                    <a:lnTo>
                      <a:pt x="807" y="206"/>
                    </a:lnTo>
                    <a:lnTo>
                      <a:pt x="796" y="206"/>
                    </a:lnTo>
                    <a:lnTo>
                      <a:pt x="786" y="206"/>
                    </a:lnTo>
                    <a:lnTo>
                      <a:pt x="786" y="196"/>
                    </a:lnTo>
                    <a:lnTo>
                      <a:pt x="776" y="196"/>
                    </a:lnTo>
                    <a:lnTo>
                      <a:pt x="765" y="196"/>
                    </a:lnTo>
                    <a:lnTo>
                      <a:pt x="755" y="196"/>
                    </a:lnTo>
                    <a:lnTo>
                      <a:pt x="745" y="196"/>
                    </a:lnTo>
                    <a:lnTo>
                      <a:pt x="745" y="206"/>
                    </a:lnTo>
                    <a:lnTo>
                      <a:pt x="734" y="206"/>
                    </a:lnTo>
                    <a:lnTo>
                      <a:pt x="724" y="206"/>
                    </a:lnTo>
                    <a:lnTo>
                      <a:pt x="714" y="206"/>
                    </a:lnTo>
                    <a:lnTo>
                      <a:pt x="703" y="206"/>
                    </a:lnTo>
                    <a:lnTo>
                      <a:pt x="693" y="206"/>
                    </a:lnTo>
                    <a:lnTo>
                      <a:pt x="683" y="196"/>
                    </a:lnTo>
                    <a:lnTo>
                      <a:pt x="672" y="196"/>
                    </a:lnTo>
                    <a:lnTo>
                      <a:pt x="662" y="196"/>
                    </a:lnTo>
                    <a:lnTo>
                      <a:pt x="652" y="196"/>
                    </a:lnTo>
                    <a:lnTo>
                      <a:pt x="641" y="196"/>
                    </a:lnTo>
                    <a:lnTo>
                      <a:pt x="631" y="196"/>
                    </a:lnTo>
                    <a:lnTo>
                      <a:pt x="620" y="196"/>
                    </a:lnTo>
                    <a:lnTo>
                      <a:pt x="610" y="196"/>
                    </a:lnTo>
                    <a:lnTo>
                      <a:pt x="610" y="186"/>
                    </a:lnTo>
                    <a:lnTo>
                      <a:pt x="600" y="186"/>
                    </a:lnTo>
                    <a:lnTo>
                      <a:pt x="589" y="186"/>
                    </a:lnTo>
                    <a:lnTo>
                      <a:pt x="579" y="186"/>
                    </a:lnTo>
                    <a:lnTo>
                      <a:pt x="579" y="175"/>
                    </a:lnTo>
                    <a:lnTo>
                      <a:pt x="569" y="175"/>
                    </a:lnTo>
                    <a:lnTo>
                      <a:pt x="569" y="165"/>
                    </a:lnTo>
                    <a:lnTo>
                      <a:pt x="558" y="165"/>
                    </a:lnTo>
                    <a:lnTo>
                      <a:pt x="548" y="165"/>
                    </a:lnTo>
                    <a:lnTo>
                      <a:pt x="538" y="165"/>
                    </a:lnTo>
                    <a:lnTo>
                      <a:pt x="527" y="165"/>
                    </a:lnTo>
                    <a:lnTo>
                      <a:pt x="517" y="165"/>
                    </a:lnTo>
                    <a:lnTo>
                      <a:pt x="517" y="155"/>
                    </a:lnTo>
                    <a:lnTo>
                      <a:pt x="507" y="155"/>
                    </a:lnTo>
                    <a:lnTo>
                      <a:pt x="496" y="155"/>
                    </a:lnTo>
                    <a:lnTo>
                      <a:pt x="486" y="155"/>
                    </a:lnTo>
                    <a:lnTo>
                      <a:pt x="476" y="155"/>
                    </a:lnTo>
                    <a:lnTo>
                      <a:pt x="465" y="155"/>
                    </a:lnTo>
                    <a:lnTo>
                      <a:pt x="465" y="144"/>
                    </a:lnTo>
                    <a:lnTo>
                      <a:pt x="455" y="144"/>
                    </a:lnTo>
                    <a:lnTo>
                      <a:pt x="445" y="144"/>
                    </a:lnTo>
                    <a:lnTo>
                      <a:pt x="434" y="144"/>
                    </a:lnTo>
                    <a:lnTo>
                      <a:pt x="424" y="144"/>
                    </a:lnTo>
                    <a:lnTo>
                      <a:pt x="414" y="144"/>
                    </a:lnTo>
                    <a:lnTo>
                      <a:pt x="403" y="144"/>
                    </a:lnTo>
                    <a:lnTo>
                      <a:pt x="403" y="134"/>
                    </a:lnTo>
                    <a:lnTo>
                      <a:pt x="393" y="134"/>
                    </a:lnTo>
                    <a:lnTo>
                      <a:pt x="383" y="134"/>
                    </a:lnTo>
                    <a:lnTo>
                      <a:pt x="372" y="134"/>
                    </a:lnTo>
                    <a:lnTo>
                      <a:pt x="362" y="134"/>
                    </a:lnTo>
                    <a:lnTo>
                      <a:pt x="362" y="124"/>
                    </a:lnTo>
                    <a:lnTo>
                      <a:pt x="352" y="124"/>
                    </a:lnTo>
                    <a:lnTo>
                      <a:pt x="341" y="124"/>
                    </a:lnTo>
                    <a:lnTo>
                      <a:pt x="341" y="113"/>
                    </a:lnTo>
                    <a:lnTo>
                      <a:pt x="331" y="113"/>
                    </a:lnTo>
                    <a:lnTo>
                      <a:pt x="321" y="103"/>
                    </a:lnTo>
                    <a:lnTo>
                      <a:pt x="310" y="103"/>
                    </a:lnTo>
                    <a:lnTo>
                      <a:pt x="300" y="93"/>
                    </a:lnTo>
                    <a:lnTo>
                      <a:pt x="290" y="93"/>
                    </a:lnTo>
                    <a:lnTo>
                      <a:pt x="279" y="93"/>
                    </a:lnTo>
                    <a:lnTo>
                      <a:pt x="279" y="82"/>
                    </a:lnTo>
                    <a:lnTo>
                      <a:pt x="269" y="82"/>
                    </a:lnTo>
                    <a:lnTo>
                      <a:pt x="259" y="82"/>
                    </a:lnTo>
                    <a:lnTo>
                      <a:pt x="259" y="72"/>
                    </a:lnTo>
                    <a:lnTo>
                      <a:pt x="248" y="72"/>
                    </a:lnTo>
                    <a:lnTo>
                      <a:pt x="238" y="72"/>
                    </a:lnTo>
                    <a:lnTo>
                      <a:pt x="228" y="72"/>
                    </a:lnTo>
                    <a:lnTo>
                      <a:pt x="228" y="62"/>
                    </a:lnTo>
                    <a:lnTo>
                      <a:pt x="217" y="62"/>
                    </a:lnTo>
                    <a:lnTo>
                      <a:pt x="207" y="62"/>
                    </a:lnTo>
                    <a:lnTo>
                      <a:pt x="207" y="51"/>
                    </a:lnTo>
                    <a:lnTo>
                      <a:pt x="197" y="51"/>
                    </a:lnTo>
                    <a:lnTo>
                      <a:pt x="186" y="51"/>
                    </a:lnTo>
                    <a:lnTo>
                      <a:pt x="176" y="51"/>
                    </a:lnTo>
                    <a:lnTo>
                      <a:pt x="176" y="41"/>
                    </a:lnTo>
                    <a:lnTo>
                      <a:pt x="166" y="41"/>
                    </a:lnTo>
                    <a:lnTo>
                      <a:pt x="166" y="31"/>
                    </a:lnTo>
                    <a:lnTo>
                      <a:pt x="155" y="31"/>
                    </a:lnTo>
                    <a:lnTo>
                      <a:pt x="145" y="31"/>
                    </a:lnTo>
                    <a:lnTo>
                      <a:pt x="135" y="31"/>
                    </a:lnTo>
                    <a:lnTo>
                      <a:pt x="135" y="21"/>
                    </a:lnTo>
                    <a:lnTo>
                      <a:pt x="124" y="21"/>
                    </a:lnTo>
                    <a:lnTo>
                      <a:pt x="114" y="21"/>
                    </a:lnTo>
                    <a:lnTo>
                      <a:pt x="104" y="21"/>
                    </a:lnTo>
                    <a:lnTo>
                      <a:pt x="104" y="10"/>
                    </a:lnTo>
                    <a:lnTo>
                      <a:pt x="93" y="10"/>
                    </a:lnTo>
                    <a:lnTo>
                      <a:pt x="83" y="10"/>
                    </a:lnTo>
                    <a:lnTo>
                      <a:pt x="73" y="10"/>
                    </a:lnTo>
                    <a:lnTo>
                      <a:pt x="62" y="10"/>
                    </a:lnTo>
                    <a:lnTo>
                      <a:pt x="52" y="10"/>
                    </a:lnTo>
                    <a:lnTo>
                      <a:pt x="42" y="10"/>
                    </a:lnTo>
                    <a:lnTo>
                      <a:pt x="42" y="21"/>
                    </a:lnTo>
                    <a:lnTo>
                      <a:pt x="42" y="31"/>
                    </a:lnTo>
                    <a:lnTo>
                      <a:pt x="52" y="31"/>
                    </a:lnTo>
                    <a:lnTo>
                      <a:pt x="52" y="41"/>
                    </a:lnTo>
                    <a:lnTo>
                      <a:pt x="52" y="51"/>
                    </a:lnTo>
                    <a:lnTo>
                      <a:pt x="52" y="62"/>
                    </a:lnTo>
                    <a:lnTo>
                      <a:pt x="62" y="0"/>
                    </a:lnTo>
                    <a:close/>
                  </a:path>
                </a:pathLst>
              </a:custGeom>
              <a:solidFill>
                <a:srgbClr val="FF9966"/>
              </a:solidFill>
              <a:ln w="9525">
                <a:noFill/>
                <a:round/>
                <a:headEnd/>
                <a:tailEnd/>
              </a:ln>
            </p:spPr>
            <p:txBody>
              <a:bodyPr/>
              <a:lstStyle/>
              <a:p>
                <a:endParaRPr lang="en-US"/>
              </a:p>
            </p:txBody>
          </p:sp>
          <p:sp>
            <p:nvSpPr>
              <p:cNvPr id="17529" name="Freeform 34"/>
              <p:cNvSpPr>
                <a:spLocks/>
              </p:cNvSpPr>
              <p:nvPr/>
            </p:nvSpPr>
            <p:spPr bwMode="auto">
              <a:xfrm>
                <a:off x="2239" y="2635"/>
                <a:ext cx="1033" cy="526"/>
              </a:xfrm>
              <a:custGeom>
                <a:avLst/>
                <a:gdLst>
                  <a:gd name="T0" fmla="*/ 41 w 1033"/>
                  <a:gd name="T1" fmla="*/ 41 h 526"/>
                  <a:gd name="T2" fmla="*/ 31 w 1033"/>
                  <a:gd name="T3" fmla="*/ 93 h 526"/>
                  <a:gd name="T4" fmla="*/ 10 w 1033"/>
                  <a:gd name="T5" fmla="*/ 134 h 526"/>
                  <a:gd name="T6" fmla="*/ 20 w 1033"/>
                  <a:gd name="T7" fmla="*/ 186 h 526"/>
                  <a:gd name="T8" fmla="*/ 31 w 1033"/>
                  <a:gd name="T9" fmla="*/ 237 h 526"/>
                  <a:gd name="T10" fmla="*/ 51 w 1033"/>
                  <a:gd name="T11" fmla="*/ 289 h 526"/>
                  <a:gd name="T12" fmla="*/ 20 w 1033"/>
                  <a:gd name="T13" fmla="*/ 320 h 526"/>
                  <a:gd name="T14" fmla="*/ 20 w 1033"/>
                  <a:gd name="T15" fmla="*/ 361 h 526"/>
                  <a:gd name="T16" fmla="*/ 62 w 1033"/>
                  <a:gd name="T17" fmla="*/ 361 h 526"/>
                  <a:gd name="T18" fmla="*/ 113 w 1033"/>
                  <a:gd name="T19" fmla="*/ 371 h 526"/>
                  <a:gd name="T20" fmla="*/ 165 w 1033"/>
                  <a:gd name="T21" fmla="*/ 361 h 526"/>
                  <a:gd name="T22" fmla="*/ 217 w 1033"/>
                  <a:gd name="T23" fmla="*/ 382 h 526"/>
                  <a:gd name="T24" fmla="*/ 258 w 1033"/>
                  <a:gd name="T25" fmla="*/ 402 h 526"/>
                  <a:gd name="T26" fmla="*/ 299 w 1033"/>
                  <a:gd name="T27" fmla="*/ 433 h 526"/>
                  <a:gd name="T28" fmla="*/ 351 w 1033"/>
                  <a:gd name="T29" fmla="*/ 443 h 526"/>
                  <a:gd name="T30" fmla="*/ 382 w 1033"/>
                  <a:gd name="T31" fmla="*/ 474 h 526"/>
                  <a:gd name="T32" fmla="*/ 403 w 1033"/>
                  <a:gd name="T33" fmla="*/ 516 h 526"/>
                  <a:gd name="T34" fmla="*/ 454 w 1033"/>
                  <a:gd name="T35" fmla="*/ 526 h 526"/>
                  <a:gd name="T36" fmla="*/ 496 w 1033"/>
                  <a:gd name="T37" fmla="*/ 526 h 526"/>
                  <a:gd name="T38" fmla="*/ 537 w 1033"/>
                  <a:gd name="T39" fmla="*/ 505 h 526"/>
                  <a:gd name="T40" fmla="*/ 589 w 1033"/>
                  <a:gd name="T41" fmla="*/ 516 h 526"/>
                  <a:gd name="T42" fmla="*/ 599 w 1033"/>
                  <a:gd name="T43" fmla="*/ 464 h 526"/>
                  <a:gd name="T44" fmla="*/ 640 w 1033"/>
                  <a:gd name="T45" fmla="*/ 443 h 526"/>
                  <a:gd name="T46" fmla="*/ 702 w 1033"/>
                  <a:gd name="T47" fmla="*/ 443 h 526"/>
                  <a:gd name="T48" fmla="*/ 744 w 1033"/>
                  <a:gd name="T49" fmla="*/ 423 h 526"/>
                  <a:gd name="T50" fmla="*/ 785 w 1033"/>
                  <a:gd name="T51" fmla="*/ 423 h 526"/>
                  <a:gd name="T52" fmla="*/ 847 w 1033"/>
                  <a:gd name="T53" fmla="*/ 423 h 526"/>
                  <a:gd name="T54" fmla="*/ 899 w 1033"/>
                  <a:gd name="T55" fmla="*/ 423 h 526"/>
                  <a:gd name="T56" fmla="*/ 950 w 1033"/>
                  <a:gd name="T57" fmla="*/ 413 h 526"/>
                  <a:gd name="T58" fmla="*/ 992 w 1033"/>
                  <a:gd name="T59" fmla="*/ 382 h 526"/>
                  <a:gd name="T60" fmla="*/ 1033 w 1033"/>
                  <a:gd name="T61" fmla="*/ 361 h 526"/>
                  <a:gd name="T62" fmla="*/ 1023 w 1033"/>
                  <a:gd name="T63" fmla="*/ 309 h 526"/>
                  <a:gd name="T64" fmla="*/ 1012 w 1033"/>
                  <a:gd name="T65" fmla="*/ 258 h 526"/>
                  <a:gd name="T66" fmla="*/ 1002 w 1033"/>
                  <a:gd name="T67" fmla="*/ 206 h 526"/>
                  <a:gd name="T68" fmla="*/ 981 w 1033"/>
                  <a:gd name="T69" fmla="*/ 165 h 526"/>
                  <a:gd name="T70" fmla="*/ 950 w 1033"/>
                  <a:gd name="T71" fmla="*/ 175 h 526"/>
                  <a:gd name="T72" fmla="*/ 899 w 1033"/>
                  <a:gd name="T73" fmla="*/ 186 h 526"/>
                  <a:gd name="T74" fmla="*/ 847 w 1033"/>
                  <a:gd name="T75" fmla="*/ 196 h 526"/>
                  <a:gd name="T76" fmla="*/ 795 w 1033"/>
                  <a:gd name="T77" fmla="*/ 206 h 526"/>
                  <a:gd name="T78" fmla="*/ 744 w 1033"/>
                  <a:gd name="T79" fmla="*/ 196 h 526"/>
                  <a:gd name="T80" fmla="*/ 692 w 1033"/>
                  <a:gd name="T81" fmla="*/ 206 h 526"/>
                  <a:gd name="T82" fmla="*/ 630 w 1033"/>
                  <a:gd name="T83" fmla="*/ 196 h 526"/>
                  <a:gd name="T84" fmla="*/ 578 w 1033"/>
                  <a:gd name="T85" fmla="*/ 186 h 526"/>
                  <a:gd name="T86" fmla="*/ 537 w 1033"/>
                  <a:gd name="T87" fmla="*/ 165 h 526"/>
                  <a:gd name="T88" fmla="*/ 485 w 1033"/>
                  <a:gd name="T89" fmla="*/ 155 h 526"/>
                  <a:gd name="T90" fmla="*/ 434 w 1033"/>
                  <a:gd name="T91" fmla="*/ 144 h 526"/>
                  <a:gd name="T92" fmla="*/ 382 w 1033"/>
                  <a:gd name="T93" fmla="*/ 134 h 526"/>
                  <a:gd name="T94" fmla="*/ 341 w 1033"/>
                  <a:gd name="T95" fmla="*/ 113 h 526"/>
                  <a:gd name="T96" fmla="*/ 279 w 1033"/>
                  <a:gd name="T97" fmla="*/ 93 h 526"/>
                  <a:gd name="T98" fmla="*/ 237 w 1033"/>
                  <a:gd name="T99" fmla="*/ 72 h 526"/>
                  <a:gd name="T100" fmla="*/ 196 w 1033"/>
                  <a:gd name="T101" fmla="*/ 52 h 526"/>
                  <a:gd name="T102" fmla="*/ 155 w 1033"/>
                  <a:gd name="T103" fmla="*/ 31 h 526"/>
                  <a:gd name="T104" fmla="*/ 103 w 1033"/>
                  <a:gd name="T105" fmla="*/ 21 h 526"/>
                  <a:gd name="T106" fmla="*/ 51 w 1033"/>
                  <a:gd name="T107" fmla="*/ 10 h 526"/>
                  <a:gd name="T108" fmla="*/ 51 w 1033"/>
                  <a:gd name="T109" fmla="*/ 52 h 52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33"/>
                  <a:gd name="T166" fmla="*/ 0 h 526"/>
                  <a:gd name="T167" fmla="*/ 1033 w 1033"/>
                  <a:gd name="T168" fmla="*/ 526 h 52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33" h="526">
                    <a:moveTo>
                      <a:pt x="62" y="0"/>
                    </a:moveTo>
                    <a:lnTo>
                      <a:pt x="51" y="0"/>
                    </a:lnTo>
                    <a:lnTo>
                      <a:pt x="51" y="10"/>
                    </a:lnTo>
                    <a:lnTo>
                      <a:pt x="51" y="21"/>
                    </a:lnTo>
                    <a:lnTo>
                      <a:pt x="51" y="31"/>
                    </a:lnTo>
                    <a:lnTo>
                      <a:pt x="41" y="41"/>
                    </a:lnTo>
                    <a:lnTo>
                      <a:pt x="41" y="52"/>
                    </a:lnTo>
                    <a:lnTo>
                      <a:pt x="41" y="62"/>
                    </a:lnTo>
                    <a:lnTo>
                      <a:pt x="31" y="62"/>
                    </a:lnTo>
                    <a:lnTo>
                      <a:pt x="31" y="72"/>
                    </a:lnTo>
                    <a:lnTo>
                      <a:pt x="31" y="83"/>
                    </a:lnTo>
                    <a:lnTo>
                      <a:pt x="31" y="93"/>
                    </a:lnTo>
                    <a:lnTo>
                      <a:pt x="31" y="103"/>
                    </a:lnTo>
                    <a:lnTo>
                      <a:pt x="31" y="113"/>
                    </a:lnTo>
                    <a:lnTo>
                      <a:pt x="20" y="113"/>
                    </a:lnTo>
                    <a:lnTo>
                      <a:pt x="20" y="124"/>
                    </a:lnTo>
                    <a:lnTo>
                      <a:pt x="20" y="134"/>
                    </a:lnTo>
                    <a:lnTo>
                      <a:pt x="10" y="134"/>
                    </a:lnTo>
                    <a:lnTo>
                      <a:pt x="10" y="144"/>
                    </a:lnTo>
                    <a:lnTo>
                      <a:pt x="0" y="155"/>
                    </a:lnTo>
                    <a:lnTo>
                      <a:pt x="0" y="165"/>
                    </a:lnTo>
                    <a:lnTo>
                      <a:pt x="10" y="165"/>
                    </a:lnTo>
                    <a:lnTo>
                      <a:pt x="10" y="175"/>
                    </a:lnTo>
                    <a:lnTo>
                      <a:pt x="20" y="186"/>
                    </a:lnTo>
                    <a:lnTo>
                      <a:pt x="20" y="196"/>
                    </a:lnTo>
                    <a:lnTo>
                      <a:pt x="20" y="206"/>
                    </a:lnTo>
                    <a:lnTo>
                      <a:pt x="20" y="217"/>
                    </a:lnTo>
                    <a:lnTo>
                      <a:pt x="31" y="217"/>
                    </a:lnTo>
                    <a:lnTo>
                      <a:pt x="31" y="227"/>
                    </a:lnTo>
                    <a:lnTo>
                      <a:pt x="31" y="237"/>
                    </a:lnTo>
                    <a:lnTo>
                      <a:pt x="41" y="248"/>
                    </a:lnTo>
                    <a:lnTo>
                      <a:pt x="41" y="258"/>
                    </a:lnTo>
                    <a:lnTo>
                      <a:pt x="41" y="268"/>
                    </a:lnTo>
                    <a:lnTo>
                      <a:pt x="51" y="268"/>
                    </a:lnTo>
                    <a:lnTo>
                      <a:pt x="51" y="278"/>
                    </a:lnTo>
                    <a:lnTo>
                      <a:pt x="51" y="289"/>
                    </a:lnTo>
                    <a:lnTo>
                      <a:pt x="51" y="299"/>
                    </a:lnTo>
                    <a:lnTo>
                      <a:pt x="41" y="299"/>
                    </a:lnTo>
                    <a:lnTo>
                      <a:pt x="31" y="299"/>
                    </a:lnTo>
                    <a:lnTo>
                      <a:pt x="31" y="309"/>
                    </a:lnTo>
                    <a:lnTo>
                      <a:pt x="20" y="309"/>
                    </a:lnTo>
                    <a:lnTo>
                      <a:pt x="20" y="320"/>
                    </a:lnTo>
                    <a:lnTo>
                      <a:pt x="10" y="320"/>
                    </a:lnTo>
                    <a:lnTo>
                      <a:pt x="10" y="330"/>
                    </a:lnTo>
                    <a:lnTo>
                      <a:pt x="10" y="340"/>
                    </a:lnTo>
                    <a:lnTo>
                      <a:pt x="20" y="340"/>
                    </a:lnTo>
                    <a:lnTo>
                      <a:pt x="20" y="351"/>
                    </a:lnTo>
                    <a:lnTo>
                      <a:pt x="20" y="361"/>
                    </a:lnTo>
                    <a:lnTo>
                      <a:pt x="20" y="371"/>
                    </a:lnTo>
                    <a:lnTo>
                      <a:pt x="31" y="371"/>
                    </a:lnTo>
                    <a:lnTo>
                      <a:pt x="41" y="371"/>
                    </a:lnTo>
                    <a:lnTo>
                      <a:pt x="41" y="361"/>
                    </a:lnTo>
                    <a:lnTo>
                      <a:pt x="51" y="361"/>
                    </a:lnTo>
                    <a:lnTo>
                      <a:pt x="62" y="361"/>
                    </a:lnTo>
                    <a:lnTo>
                      <a:pt x="72" y="361"/>
                    </a:lnTo>
                    <a:lnTo>
                      <a:pt x="82" y="361"/>
                    </a:lnTo>
                    <a:lnTo>
                      <a:pt x="93" y="361"/>
                    </a:lnTo>
                    <a:lnTo>
                      <a:pt x="93" y="371"/>
                    </a:lnTo>
                    <a:lnTo>
                      <a:pt x="103" y="371"/>
                    </a:lnTo>
                    <a:lnTo>
                      <a:pt x="113" y="371"/>
                    </a:lnTo>
                    <a:lnTo>
                      <a:pt x="124" y="371"/>
                    </a:lnTo>
                    <a:lnTo>
                      <a:pt x="124" y="361"/>
                    </a:lnTo>
                    <a:lnTo>
                      <a:pt x="134" y="361"/>
                    </a:lnTo>
                    <a:lnTo>
                      <a:pt x="144" y="361"/>
                    </a:lnTo>
                    <a:lnTo>
                      <a:pt x="155" y="361"/>
                    </a:lnTo>
                    <a:lnTo>
                      <a:pt x="165" y="361"/>
                    </a:lnTo>
                    <a:lnTo>
                      <a:pt x="175" y="361"/>
                    </a:lnTo>
                    <a:lnTo>
                      <a:pt x="186" y="361"/>
                    </a:lnTo>
                    <a:lnTo>
                      <a:pt x="196" y="371"/>
                    </a:lnTo>
                    <a:lnTo>
                      <a:pt x="206" y="371"/>
                    </a:lnTo>
                    <a:lnTo>
                      <a:pt x="206" y="382"/>
                    </a:lnTo>
                    <a:lnTo>
                      <a:pt x="217" y="382"/>
                    </a:lnTo>
                    <a:lnTo>
                      <a:pt x="227" y="382"/>
                    </a:lnTo>
                    <a:lnTo>
                      <a:pt x="227" y="392"/>
                    </a:lnTo>
                    <a:lnTo>
                      <a:pt x="237" y="392"/>
                    </a:lnTo>
                    <a:lnTo>
                      <a:pt x="248" y="392"/>
                    </a:lnTo>
                    <a:lnTo>
                      <a:pt x="248" y="402"/>
                    </a:lnTo>
                    <a:lnTo>
                      <a:pt x="258" y="402"/>
                    </a:lnTo>
                    <a:lnTo>
                      <a:pt x="268" y="402"/>
                    </a:lnTo>
                    <a:lnTo>
                      <a:pt x="268" y="413"/>
                    </a:lnTo>
                    <a:lnTo>
                      <a:pt x="279" y="413"/>
                    </a:lnTo>
                    <a:lnTo>
                      <a:pt x="279" y="423"/>
                    </a:lnTo>
                    <a:lnTo>
                      <a:pt x="289" y="423"/>
                    </a:lnTo>
                    <a:lnTo>
                      <a:pt x="299" y="433"/>
                    </a:lnTo>
                    <a:lnTo>
                      <a:pt x="310" y="433"/>
                    </a:lnTo>
                    <a:lnTo>
                      <a:pt x="320" y="433"/>
                    </a:lnTo>
                    <a:lnTo>
                      <a:pt x="330" y="433"/>
                    </a:lnTo>
                    <a:lnTo>
                      <a:pt x="341" y="433"/>
                    </a:lnTo>
                    <a:lnTo>
                      <a:pt x="341" y="443"/>
                    </a:lnTo>
                    <a:lnTo>
                      <a:pt x="351" y="443"/>
                    </a:lnTo>
                    <a:lnTo>
                      <a:pt x="361" y="443"/>
                    </a:lnTo>
                    <a:lnTo>
                      <a:pt x="361" y="454"/>
                    </a:lnTo>
                    <a:lnTo>
                      <a:pt x="372" y="454"/>
                    </a:lnTo>
                    <a:lnTo>
                      <a:pt x="372" y="464"/>
                    </a:lnTo>
                    <a:lnTo>
                      <a:pt x="382" y="464"/>
                    </a:lnTo>
                    <a:lnTo>
                      <a:pt x="382" y="474"/>
                    </a:lnTo>
                    <a:lnTo>
                      <a:pt x="382" y="485"/>
                    </a:lnTo>
                    <a:lnTo>
                      <a:pt x="392" y="485"/>
                    </a:lnTo>
                    <a:lnTo>
                      <a:pt x="392" y="495"/>
                    </a:lnTo>
                    <a:lnTo>
                      <a:pt x="392" y="505"/>
                    </a:lnTo>
                    <a:lnTo>
                      <a:pt x="403" y="505"/>
                    </a:lnTo>
                    <a:lnTo>
                      <a:pt x="403" y="516"/>
                    </a:lnTo>
                    <a:lnTo>
                      <a:pt x="413" y="516"/>
                    </a:lnTo>
                    <a:lnTo>
                      <a:pt x="413" y="526"/>
                    </a:lnTo>
                    <a:lnTo>
                      <a:pt x="423" y="526"/>
                    </a:lnTo>
                    <a:lnTo>
                      <a:pt x="434" y="526"/>
                    </a:lnTo>
                    <a:lnTo>
                      <a:pt x="444" y="526"/>
                    </a:lnTo>
                    <a:lnTo>
                      <a:pt x="454" y="526"/>
                    </a:lnTo>
                    <a:lnTo>
                      <a:pt x="465" y="526"/>
                    </a:lnTo>
                    <a:lnTo>
                      <a:pt x="465" y="516"/>
                    </a:lnTo>
                    <a:lnTo>
                      <a:pt x="475" y="516"/>
                    </a:lnTo>
                    <a:lnTo>
                      <a:pt x="485" y="516"/>
                    </a:lnTo>
                    <a:lnTo>
                      <a:pt x="485" y="526"/>
                    </a:lnTo>
                    <a:lnTo>
                      <a:pt x="496" y="526"/>
                    </a:lnTo>
                    <a:lnTo>
                      <a:pt x="496" y="516"/>
                    </a:lnTo>
                    <a:lnTo>
                      <a:pt x="506" y="516"/>
                    </a:lnTo>
                    <a:lnTo>
                      <a:pt x="516" y="516"/>
                    </a:lnTo>
                    <a:lnTo>
                      <a:pt x="527" y="516"/>
                    </a:lnTo>
                    <a:lnTo>
                      <a:pt x="537" y="516"/>
                    </a:lnTo>
                    <a:lnTo>
                      <a:pt x="537" y="505"/>
                    </a:lnTo>
                    <a:lnTo>
                      <a:pt x="547" y="505"/>
                    </a:lnTo>
                    <a:lnTo>
                      <a:pt x="558" y="505"/>
                    </a:lnTo>
                    <a:lnTo>
                      <a:pt x="558" y="516"/>
                    </a:lnTo>
                    <a:lnTo>
                      <a:pt x="568" y="516"/>
                    </a:lnTo>
                    <a:lnTo>
                      <a:pt x="578" y="516"/>
                    </a:lnTo>
                    <a:lnTo>
                      <a:pt x="589" y="516"/>
                    </a:lnTo>
                    <a:lnTo>
                      <a:pt x="589" y="505"/>
                    </a:lnTo>
                    <a:lnTo>
                      <a:pt x="589" y="495"/>
                    </a:lnTo>
                    <a:lnTo>
                      <a:pt x="589" y="485"/>
                    </a:lnTo>
                    <a:lnTo>
                      <a:pt x="599" y="485"/>
                    </a:lnTo>
                    <a:lnTo>
                      <a:pt x="599" y="474"/>
                    </a:lnTo>
                    <a:lnTo>
                      <a:pt x="599" y="464"/>
                    </a:lnTo>
                    <a:lnTo>
                      <a:pt x="609" y="464"/>
                    </a:lnTo>
                    <a:lnTo>
                      <a:pt x="609" y="454"/>
                    </a:lnTo>
                    <a:lnTo>
                      <a:pt x="620" y="454"/>
                    </a:lnTo>
                    <a:lnTo>
                      <a:pt x="630" y="454"/>
                    </a:lnTo>
                    <a:lnTo>
                      <a:pt x="630" y="443"/>
                    </a:lnTo>
                    <a:lnTo>
                      <a:pt x="640" y="443"/>
                    </a:lnTo>
                    <a:lnTo>
                      <a:pt x="651" y="443"/>
                    </a:lnTo>
                    <a:lnTo>
                      <a:pt x="661" y="443"/>
                    </a:lnTo>
                    <a:lnTo>
                      <a:pt x="671" y="443"/>
                    </a:lnTo>
                    <a:lnTo>
                      <a:pt x="682" y="443"/>
                    </a:lnTo>
                    <a:lnTo>
                      <a:pt x="692" y="443"/>
                    </a:lnTo>
                    <a:lnTo>
                      <a:pt x="702" y="443"/>
                    </a:lnTo>
                    <a:lnTo>
                      <a:pt x="713" y="443"/>
                    </a:lnTo>
                    <a:lnTo>
                      <a:pt x="713" y="433"/>
                    </a:lnTo>
                    <a:lnTo>
                      <a:pt x="723" y="433"/>
                    </a:lnTo>
                    <a:lnTo>
                      <a:pt x="733" y="433"/>
                    </a:lnTo>
                    <a:lnTo>
                      <a:pt x="733" y="423"/>
                    </a:lnTo>
                    <a:lnTo>
                      <a:pt x="744" y="423"/>
                    </a:lnTo>
                    <a:lnTo>
                      <a:pt x="744" y="433"/>
                    </a:lnTo>
                    <a:lnTo>
                      <a:pt x="754" y="433"/>
                    </a:lnTo>
                    <a:lnTo>
                      <a:pt x="764" y="433"/>
                    </a:lnTo>
                    <a:lnTo>
                      <a:pt x="775" y="433"/>
                    </a:lnTo>
                    <a:lnTo>
                      <a:pt x="785" y="433"/>
                    </a:lnTo>
                    <a:lnTo>
                      <a:pt x="785" y="423"/>
                    </a:lnTo>
                    <a:lnTo>
                      <a:pt x="795" y="423"/>
                    </a:lnTo>
                    <a:lnTo>
                      <a:pt x="806" y="423"/>
                    </a:lnTo>
                    <a:lnTo>
                      <a:pt x="816" y="423"/>
                    </a:lnTo>
                    <a:lnTo>
                      <a:pt x="826" y="423"/>
                    </a:lnTo>
                    <a:lnTo>
                      <a:pt x="837" y="423"/>
                    </a:lnTo>
                    <a:lnTo>
                      <a:pt x="847" y="423"/>
                    </a:lnTo>
                    <a:lnTo>
                      <a:pt x="857" y="423"/>
                    </a:lnTo>
                    <a:lnTo>
                      <a:pt x="868" y="423"/>
                    </a:lnTo>
                    <a:lnTo>
                      <a:pt x="878" y="423"/>
                    </a:lnTo>
                    <a:lnTo>
                      <a:pt x="888" y="433"/>
                    </a:lnTo>
                    <a:lnTo>
                      <a:pt x="899" y="433"/>
                    </a:lnTo>
                    <a:lnTo>
                      <a:pt x="899" y="423"/>
                    </a:lnTo>
                    <a:lnTo>
                      <a:pt x="909" y="423"/>
                    </a:lnTo>
                    <a:lnTo>
                      <a:pt x="919" y="423"/>
                    </a:lnTo>
                    <a:lnTo>
                      <a:pt x="930" y="423"/>
                    </a:lnTo>
                    <a:lnTo>
                      <a:pt x="940" y="423"/>
                    </a:lnTo>
                    <a:lnTo>
                      <a:pt x="940" y="413"/>
                    </a:lnTo>
                    <a:lnTo>
                      <a:pt x="950" y="413"/>
                    </a:lnTo>
                    <a:lnTo>
                      <a:pt x="961" y="413"/>
                    </a:lnTo>
                    <a:lnTo>
                      <a:pt x="961" y="402"/>
                    </a:lnTo>
                    <a:lnTo>
                      <a:pt x="971" y="402"/>
                    </a:lnTo>
                    <a:lnTo>
                      <a:pt x="971" y="392"/>
                    </a:lnTo>
                    <a:lnTo>
                      <a:pt x="981" y="392"/>
                    </a:lnTo>
                    <a:lnTo>
                      <a:pt x="992" y="382"/>
                    </a:lnTo>
                    <a:lnTo>
                      <a:pt x="1002" y="382"/>
                    </a:lnTo>
                    <a:lnTo>
                      <a:pt x="1002" y="371"/>
                    </a:lnTo>
                    <a:lnTo>
                      <a:pt x="1012" y="371"/>
                    </a:lnTo>
                    <a:lnTo>
                      <a:pt x="1023" y="371"/>
                    </a:lnTo>
                    <a:lnTo>
                      <a:pt x="1023" y="361"/>
                    </a:lnTo>
                    <a:lnTo>
                      <a:pt x="1033" y="361"/>
                    </a:lnTo>
                    <a:lnTo>
                      <a:pt x="1033" y="351"/>
                    </a:lnTo>
                    <a:lnTo>
                      <a:pt x="1033" y="340"/>
                    </a:lnTo>
                    <a:lnTo>
                      <a:pt x="1033" y="330"/>
                    </a:lnTo>
                    <a:lnTo>
                      <a:pt x="1023" y="330"/>
                    </a:lnTo>
                    <a:lnTo>
                      <a:pt x="1023" y="320"/>
                    </a:lnTo>
                    <a:lnTo>
                      <a:pt x="1023" y="309"/>
                    </a:lnTo>
                    <a:lnTo>
                      <a:pt x="1023" y="299"/>
                    </a:lnTo>
                    <a:lnTo>
                      <a:pt x="1023" y="289"/>
                    </a:lnTo>
                    <a:lnTo>
                      <a:pt x="1023" y="278"/>
                    </a:lnTo>
                    <a:lnTo>
                      <a:pt x="1012" y="278"/>
                    </a:lnTo>
                    <a:lnTo>
                      <a:pt x="1012" y="268"/>
                    </a:lnTo>
                    <a:lnTo>
                      <a:pt x="1012" y="258"/>
                    </a:lnTo>
                    <a:lnTo>
                      <a:pt x="1012" y="248"/>
                    </a:lnTo>
                    <a:lnTo>
                      <a:pt x="1012" y="237"/>
                    </a:lnTo>
                    <a:lnTo>
                      <a:pt x="1012" y="227"/>
                    </a:lnTo>
                    <a:lnTo>
                      <a:pt x="1002" y="227"/>
                    </a:lnTo>
                    <a:lnTo>
                      <a:pt x="1002" y="217"/>
                    </a:lnTo>
                    <a:lnTo>
                      <a:pt x="1002" y="206"/>
                    </a:lnTo>
                    <a:lnTo>
                      <a:pt x="1002" y="196"/>
                    </a:lnTo>
                    <a:lnTo>
                      <a:pt x="992" y="196"/>
                    </a:lnTo>
                    <a:lnTo>
                      <a:pt x="992" y="186"/>
                    </a:lnTo>
                    <a:lnTo>
                      <a:pt x="992" y="175"/>
                    </a:lnTo>
                    <a:lnTo>
                      <a:pt x="992" y="165"/>
                    </a:lnTo>
                    <a:lnTo>
                      <a:pt x="981" y="165"/>
                    </a:lnTo>
                    <a:lnTo>
                      <a:pt x="971" y="165"/>
                    </a:lnTo>
                    <a:lnTo>
                      <a:pt x="971" y="155"/>
                    </a:lnTo>
                    <a:lnTo>
                      <a:pt x="961" y="155"/>
                    </a:lnTo>
                    <a:lnTo>
                      <a:pt x="961" y="165"/>
                    </a:lnTo>
                    <a:lnTo>
                      <a:pt x="950" y="165"/>
                    </a:lnTo>
                    <a:lnTo>
                      <a:pt x="950" y="175"/>
                    </a:lnTo>
                    <a:lnTo>
                      <a:pt x="940" y="175"/>
                    </a:lnTo>
                    <a:lnTo>
                      <a:pt x="940" y="186"/>
                    </a:lnTo>
                    <a:lnTo>
                      <a:pt x="930" y="186"/>
                    </a:lnTo>
                    <a:lnTo>
                      <a:pt x="919" y="186"/>
                    </a:lnTo>
                    <a:lnTo>
                      <a:pt x="909" y="186"/>
                    </a:lnTo>
                    <a:lnTo>
                      <a:pt x="899" y="186"/>
                    </a:lnTo>
                    <a:lnTo>
                      <a:pt x="888" y="186"/>
                    </a:lnTo>
                    <a:lnTo>
                      <a:pt x="878" y="186"/>
                    </a:lnTo>
                    <a:lnTo>
                      <a:pt x="878" y="196"/>
                    </a:lnTo>
                    <a:lnTo>
                      <a:pt x="868" y="196"/>
                    </a:lnTo>
                    <a:lnTo>
                      <a:pt x="857" y="196"/>
                    </a:lnTo>
                    <a:lnTo>
                      <a:pt x="847" y="196"/>
                    </a:lnTo>
                    <a:lnTo>
                      <a:pt x="847" y="206"/>
                    </a:lnTo>
                    <a:lnTo>
                      <a:pt x="837" y="206"/>
                    </a:lnTo>
                    <a:lnTo>
                      <a:pt x="826" y="206"/>
                    </a:lnTo>
                    <a:lnTo>
                      <a:pt x="816" y="206"/>
                    </a:lnTo>
                    <a:lnTo>
                      <a:pt x="806" y="206"/>
                    </a:lnTo>
                    <a:lnTo>
                      <a:pt x="795" y="206"/>
                    </a:lnTo>
                    <a:lnTo>
                      <a:pt x="785" y="206"/>
                    </a:lnTo>
                    <a:lnTo>
                      <a:pt x="785" y="196"/>
                    </a:lnTo>
                    <a:lnTo>
                      <a:pt x="775" y="196"/>
                    </a:lnTo>
                    <a:lnTo>
                      <a:pt x="764" y="196"/>
                    </a:lnTo>
                    <a:lnTo>
                      <a:pt x="754" y="196"/>
                    </a:lnTo>
                    <a:lnTo>
                      <a:pt x="744" y="196"/>
                    </a:lnTo>
                    <a:lnTo>
                      <a:pt x="744" y="206"/>
                    </a:lnTo>
                    <a:lnTo>
                      <a:pt x="733" y="206"/>
                    </a:lnTo>
                    <a:lnTo>
                      <a:pt x="723" y="206"/>
                    </a:lnTo>
                    <a:lnTo>
                      <a:pt x="713" y="206"/>
                    </a:lnTo>
                    <a:lnTo>
                      <a:pt x="702" y="206"/>
                    </a:lnTo>
                    <a:lnTo>
                      <a:pt x="692" y="206"/>
                    </a:lnTo>
                    <a:lnTo>
                      <a:pt x="682" y="196"/>
                    </a:lnTo>
                    <a:lnTo>
                      <a:pt x="671" y="196"/>
                    </a:lnTo>
                    <a:lnTo>
                      <a:pt x="661" y="196"/>
                    </a:lnTo>
                    <a:lnTo>
                      <a:pt x="651" y="196"/>
                    </a:lnTo>
                    <a:lnTo>
                      <a:pt x="640" y="196"/>
                    </a:lnTo>
                    <a:lnTo>
                      <a:pt x="630" y="196"/>
                    </a:lnTo>
                    <a:lnTo>
                      <a:pt x="620" y="196"/>
                    </a:lnTo>
                    <a:lnTo>
                      <a:pt x="609" y="196"/>
                    </a:lnTo>
                    <a:lnTo>
                      <a:pt x="609" y="186"/>
                    </a:lnTo>
                    <a:lnTo>
                      <a:pt x="599" y="186"/>
                    </a:lnTo>
                    <a:lnTo>
                      <a:pt x="589" y="186"/>
                    </a:lnTo>
                    <a:lnTo>
                      <a:pt x="578" y="186"/>
                    </a:lnTo>
                    <a:lnTo>
                      <a:pt x="578" y="175"/>
                    </a:lnTo>
                    <a:lnTo>
                      <a:pt x="568" y="175"/>
                    </a:lnTo>
                    <a:lnTo>
                      <a:pt x="568" y="165"/>
                    </a:lnTo>
                    <a:lnTo>
                      <a:pt x="558" y="165"/>
                    </a:lnTo>
                    <a:lnTo>
                      <a:pt x="547" y="165"/>
                    </a:lnTo>
                    <a:lnTo>
                      <a:pt x="537" y="165"/>
                    </a:lnTo>
                    <a:lnTo>
                      <a:pt x="527" y="165"/>
                    </a:lnTo>
                    <a:lnTo>
                      <a:pt x="516" y="165"/>
                    </a:lnTo>
                    <a:lnTo>
                      <a:pt x="516" y="155"/>
                    </a:lnTo>
                    <a:lnTo>
                      <a:pt x="506" y="155"/>
                    </a:lnTo>
                    <a:lnTo>
                      <a:pt x="496" y="155"/>
                    </a:lnTo>
                    <a:lnTo>
                      <a:pt x="485" y="155"/>
                    </a:lnTo>
                    <a:lnTo>
                      <a:pt x="475" y="155"/>
                    </a:lnTo>
                    <a:lnTo>
                      <a:pt x="465" y="155"/>
                    </a:lnTo>
                    <a:lnTo>
                      <a:pt x="465" y="144"/>
                    </a:lnTo>
                    <a:lnTo>
                      <a:pt x="454" y="144"/>
                    </a:lnTo>
                    <a:lnTo>
                      <a:pt x="444" y="144"/>
                    </a:lnTo>
                    <a:lnTo>
                      <a:pt x="434" y="144"/>
                    </a:lnTo>
                    <a:lnTo>
                      <a:pt x="423" y="144"/>
                    </a:lnTo>
                    <a:lnTo>
                      <a:pt x="413" y="144"/>
                    </a:lnTo>
                    <a:lnTo>
                      <a:pt x="403" y="144"/>
                    </a:lnTo>
                    <a:lnTo>
                      <a:pt x="403" y="134"/>
                    </a:lnTo>
                    <a:lnTo>
                      <a:pt x="392" y="134"/>
                    </a:lnTo>
                    <a:lnTo>
                      <a:pt x="382" y="134"/>
                    </a:lnTo>
                    <a:lnTo>
                      <a:pt x="372" y="134"/>
                    </a:lnTo>
                    <a:lnTo>
                      <a:pt x="361" y="134"/>
                    </a:lnTo>
                    <a:lnTo>
                      <a:pt x="361" y="124"/>
                    </a:lnTo>
                    <a:lnTo>
                      <a:pt x="351" y="124"/>
                    </a:lnTo>
                    <a:lnTo>
                      <a:pt x="341" y="124"/>
                    </a:lnTo>
                    <a:lnTo>
                      <a:pt x="341" y="113"/>
                    </a:lnTo>
                    <a:lnTo>
                      <a:pt x="330" y="113"/>
                    </a:lnTo>
                    <a:lnTo>
                      <a:pt x="320" y="103"/>
                    </a:lnTo>
                    <a:lnTo>
                      <a:pt x="310" y="103"/>
                    </a:lnTo>
                    <a:lnTo>
                      <a:pt x="299" y="93"/>
                    </a:lnTo>
                    <a:lnTo>
                      <a:pt x="289" y="93"/>
                    </a:lnTo>
                    <a:lnTo>
                      <a:pt x="279" y="93"/>
                    </a:lnTo>
                    <a:lnTo>
                      <a:pt x="279" y="83"/>
                    </a:lnTo>
                    <a:lnTo>
                      <a:pt x="268" y="83"/>
                    </a:lnTo>
                    <a:lnTo>
                      <a:pt x="258" y="83"/>
                    </a:lnTo>
                    <a:lnTo>
                      <a:pt x="258" y="72"/>
                    </a:lnTo>
                    <a:lnTo>
                      <a:pt x="248" y="72"/>
                    </a:lnTo>
                    <a:lnTo>
                      <a:pt x="237" y="72"/>
                    </a:lnTo>
                    <a:lnTo>
                      <a:pt x="227" y="72"/>
                    </a:lnTo>
                    <a:lnTo>
                      <a:pt x="227" y="62"/>
                    </a:lnTo>
                    <a:lnTo>
                      <a:pt x="217" y="62"/>
                    </a:lnTo>
                    <a:lnTo>
                      <a:pt x="206" y="62"/>
                    </a:lnTo>
                    <a:lnTo>
                      <a:pt x="206" y="52"/>
                    </a:lnTo>
                    <a:lnTo>
                      <a:pt x="196" y="52"/>
                    </a:lnTo>
                    <a:lnTo>
                      <a:pt x="186" y="52"/>
                    </a:lnTo>
                    <a:lnTo>
                      <a:pt x="175" y="52"/>
                    </a:lnTo>
                    <a:lnTo>
                      <a:pt x="175" y="41"/>
                    </a:lnTo>
                    <a:lnTo>
                      <a:pt x="165" y="41"/>
                    </a:lnTo>
                    <a:lnTo>
                      <a:pt x="165" y="31"/>
                    </a:lnTo>
                    <a:lnTo>
                      <a:pt x="155" y="31"/>
                    </a:lnTo>
                    <a:lnTo>
                      <a:pt x="144" y="31"/>
                    </a:lnTo>
                    <a:lnTo>
                      <a:pt x="134" y="31"/>
                    </a:lnTo>
                    <a:lnTo>
                      <a:pt x="134" y="21"/>
                    </a:lnTo>
                    <a:lnTo>
                      <a:pt x="124" y="21"/>
                    </a:lnTo>
                    <a:lnTo>
                      <a:pt x="113" y="21"/>
                    </a:lnTo>
                    <a:lnTo>
                      <a:pt x="103" y="21"/>
                    </a:lnTo>
                    <a:lnTo>
                      <a:pt x="103" y="10"/>
                    </a:lnTo>
                    <a:lnTo>
                      <a:pt x="93" y="10"/>
                    </a:lnTo>
                    <a:lnTo>
                      <a:pt x="82" y="10"/>
                    </a:lnTo>
                    <a:lnTo>
                      <a:pt x="72" y="10"/>
                    </a:lnTo>
                    <a:lnTo>
                      <a:pt x="62" y="10"/>
                    </a:lnTo>
                    <a:lnTo>
                      <a:pt x="51" y="10"/>
                    </a:lnTo>
                    <a:lnTo>
                      <a:pt x="41" y="10"/>
                    </a:lnTo>
                    <a:lnTo>
                      <a:pt x="41" y="21"/>
                    </a:lnTo>
                    <a:lnTo>
                      <a:pt x="41" y="31"/>
                    </a:lnTo>
                    <a:lnTo>
                      <a:pt x="51" y="31"/>
                    </a:lnTo>
                    <a:lnTo>
                      <a:pt x="51" y="41"/>
                    </a:lnTo>
                    <a:lnTo>
                      <a:pt x="51" y="52"/>
                    </a:lnTo>
                    <a:lnTo>
                      <a:pt x="51" y="62"/>
                    </a:lnTo>
                  </a:path>
                </a:pathLst>
              </a:custGeom>
              <a:noFill/>
              <a:ln w="15875">
                <a:solidFill>
                  <a:srgbClr val="FF9966"/>
                </a:solidFill>
                <a:prstDash val="solid"/>
                <a:round/>
                <a:headEnd/>
                <a:tailEnd/>
              </a:ln>
            </p:spPr>
            <p:txBody>
              <a:bodyPr/>
              <a:lstStyle/>
              <a:p>
                <a:endParaRPr lang="en-US"/>
              </a:p>
            </p:txBody>
          </p:sp>
          <p:sp>
            <p:nvSpPr>
              <p:cNvPr id="17530" name="Freeform 35"/>
              <p:cNvSpPr>
                <a:spLocks/>
              </p:cNvSpPr>
              <p:nvPr/>
            </p:nvSpPr>
            <p:spPr bwMode="auto">
              <a:xfrm>
                <a:off x="4569" y="3073"/>
                <a:ext cx="837" cy="392"/>
              </a:xfrm>
              <a:custGeom>
                <a:avLst/>
                <a:gdLst>
                  <a:gd name="T0" fmla="*/ 21 w 837"/>
                  <a:gd name="T1" fmla="*/ 21 h 392"/>
                  <a:gd name="T2" fmla="*/ 41 w 837"/>
                  <a:gd name="T3" fmla="*/ 42 h 392"/>
                  <a:gd name="T4" fmla="*/ 62 w 837"/>
                  <a:gd name="T5" fmla="*/ 62 h 392"/>
                  <a:gd name="T6" fmla="*/ 93 w 837"/>
                  <a:gd name="T7" fmla="*/ 73 h 392"/>
                  <a:gd name="T8" fmla="*/ 114 w 837"/>
                  <a:gd name="T9" fmla="*/ 93 h 392"/>
                  <a:gd name="T10" fmla="*/ 134 w 837"/>
                  <a:gd name="T11" fmla="*/ 114 h 392"/>
                  <a:gd name="T12" fmla="*/ 145 w 837"/>
                  <a:gd name="T13" fmla="*/ 145 h 392"/>
                  <a:gd name="T14" fmla="*/ 134 w 837"/>
                  <a:gd name="T15" fmla="*/ 176 h 392"/>
                  <a:gd name="T16" fmla="*/ 134 w 837"/>
                  <a:gd name="T17" fmla="*/ 217 h 392"/>
                  <a:gd name="T18" fmla="*/ 124 w 837"/>
                  <a:gd name="T19" fmla="*/ 248 h 392"/>
                  <a:gd name="T20" fmla="*/ 114 w 837"/>
                  <a:gd name="T21" fmla="*/ 279 h 392"/>
                  <a:gd name="T22" fmla="*/ 103 w 837"/>
                  <a:gd name="T23" fmla="*/ 310 h 392"/>
                  <a:gd name="T24" fmla="*/ 93 w 837"/>
                  <a:gd name="T25" fmla="*/ 341 h 392"/>
                  <a:gd name="T26" fmla="*/ 83 w 837"/>
                  <a:gd name="T27" fmla="*/ 372 h 392"/>
                  <a:gd name="T28" fmla="*/ 93 w 837"/>
                  <a:gd name="T29" fmla="*/ 382 h 392"/>
                  <a:gd name="T30" fmla="*/ 124 w 837"/>
                  <a:gd name="T31" fmla="*/ 372 h 392"/>
                  <a:gd name="T32" fmla="*/ 165 w 837"/>
                  <a:gd name="T33" fmla="*/ 372 h 392"/>
                  <a:gd name="T34" fmla="*/ 207 w 837"/>
                  <a:gd name="T35" fmla="*/ 372 h 392"/>
                  <a:gd name="T36" fmla="*/ 248 w 837"/>
                  <a:gd name="T37" fmla="*/ 351 h 392"/>
                  <a:gd name="T38" fmla="*/ 279 w 837"/>
                  <a:gd name="T39" fmla="*/ 341 h 392"/>
                  <a:gd name="T40" fmla="*/ 320 w 837"/>
                  <a:gd name="T41" fmla="*/ 341 h 392"/>
                  <a:gd name="T42" fmla="*/ 362 w 837"/>
                  <a:gd name="T43" fmla="*/ 341 h 392"/>
                  <a:gd name="T44" fmla="*/ 393 w 837"/>
                  <a:gd name="T45" fmla="*/ 361 h 392"/>
                  <a:gd name="T46" fmla="*/ 413 w 837"/>
                  <a:gd name="T47" fmla="*/ 382 h 392"/>
                  <a:gd name="T48" fmla="*/ 444 w 837"/>
                  <a:gd name="T49" fmla="*/ 372 h 392"/>
                  <a:gd name="T50" fmla="*/ 475 w 837"/>
                  <a:gd name="T51" fmla="*/ 361 h 392"/>
                  <a:gd name="T52" fmla="*/ 506 w 837"/>
                  <a:gd name="T53" fmla="*/ 341 h 392"/>
                  <a:gd name="T54" fmla="*/ 537 w 837"/>
                  <a:gd name="T55" fmla="*/ 320 h 392"/>
                  <a:gd name="T56" fmla="*/ 558 w 837"/>
                  <a:gd name="T57" fmla="*/ 299 h 392"/>
                  <a:gd name="T58" fmla="*/ 589 w 837"/>
                  <a:gd name="T59" fmla="*/ 279 h 392"/>
                  <a:gd name="T60" fmla="*/ 610 w 837"/>
                  <a:gd name="T61" fmla="*/ 258 h 392"/>
                  <a:gd name="T62" fmla="*/ 641 w 837"/>
                  <a:gd name="T63" fmla="*/ 238 h 392"/>
                  <a:gd name="T64" fmla="*/ 672 w 837"/>
                  <a:gd name="T65" fmla="*/ 217 h 392"/>
                  <a:gd name="T66" fmla="*/ 703 w 837"/>
                  <a:gd name="T67" fmla="*/ 186 h 392"/>
                  <a:gd name="T68" fmla="*/ 744 w 837"/>
                  <a:gd name="T69" fmla="*/ 165 h 392"/>
                  <a:gd name="T70" fmla="*/ 765 w 837"/>
                  <a:gd name="T71" fmla="*/ 145 h 392"/>
                  <a:gd name="T72" fmla="*/ 796 w 837"/>
                  <a:gd name="T73" fmla="*/ 124 h 392"/>
                  <a:gd name="T74" fmla="*/ 827 w 837"/>
                  <a:gd name="T75" fmla="*/ 114 h 392"/>
                  <a:gd name="T76" fmla="*/ 816 w 837"/>
                  <a:gd name="T77" fmla="*/ 93 h 392"/>
                  <a:gd name="T78" fmla="*/ 785 w 837"/>
                  <a:gd name="T79" fmla="*/ 83 h 392"/>
                  <a:gd name="T80" fmla="*/ 754 w 837"/>
                  <a:gd name="T81" fmla="*/ 62 h 392"/>
                  <a:gd name="T82" fmla="*/ 723 w 837"/>
                  <a:gd name="T83" fmla="*/ 52 h 392"/>
                  <a:gd name="T84" fmla="*/ 703 w 837"/>
                  <a:gd name="T85" fmla="*/ 31 h 392"/>
                  <a:gd name="T86" fmla="*/ 672 w 837"/>
                  <a:gd name="T87" fmla="*/ 21 h 392"/>
                  <a:gd name="T88" fmla="*/ 630 w 837"/>
                  <a:gd name="T89" fmla="*/ 21 h 392"/>
                  <a:gd name="T90" fmla="*/ 589 w 837"/>
                  <a:gd name="T91" fmla="*/ 21 h 392"/>
                  <a:gd name="T92" fmla="*/ 548 w 837"/>
                  <a:gd name="T93" fmla="*/ 21 h 392"/>
                  <a:gd name="T94" fmla="*/ 517 w 837"/>
                  <a:gd name="T95" fmla="*/ 11 h 392"/>
                  <a:gd name="T96" fmla="*/ 475 w 837"/>
                  <a:gd name="T97" fmla="*/ 11 h 392"/>
                  <a:gd name="T98" fmla="*/ 434 w 837"/>
                  <a:gd name="T99" fmla="*/ 11 h 392"/>
                  <a:gd name="T100" fmla="*/ 403 w 837"/>
                  <a:gd name="T101" fmla="*/ 0 h 392"/>
                  <a:gd name="T102" fmla="*/ 362 w 837"/>
                  <a:gd name="T103" fmla="*/ 0 h 392"/>
                  <a:gd name="T104" fmla="*/ 320 w 837"/>
                  <a:gd name="T105" fmla="*/ 0 h 392"/>
                  <a:gd name="T106" fmla="*/ 279 w 837"/>
                  <a:gd name="T107" fmla="*/ 0 h 392"/>
                  <a:gd name="T108" fmla="*/ 238 w 837"/>
                  <a:gd name="T109" fmla="*/ 0 h 392"/>
                  <a:gd name="T110" fmla="*/ 196 w 837"/>
                  <a:gd name="T111" fmla="*/ 0 h 392"/>
                  <a:gd name="T112" fmla="*/ 155 w 837"/>
                  <a:gd name="T113" fmla="*/ 0 h 392"/>
                  <a:gd name="T114" fmla="*/ 114 w 837"/>
                  <a:gd name="T115" fmla="*/ 0 h 392"/>
                  <a:gd name="T116" fmla="*/ 72 w 837"/>
                  <a:gd name="T117" fmla="*/ 0 h 392"/>
                  <a:gd name="T118" fmla="*/ 31 w 837"/>
                  <a:gd name="T119" fmla="*/ 0 h 392"/>
                  <a:gd name="T120" fmla="*/ 0 w 837"/>
                  <a:gd name="T121" fmla="*/ 11 h 39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7"/>
                  <a:gd name="T184" fmla="*/ 0 h 392"/>
                  <a:gd name="T185" fmla="*/ 837 w 837"/>
                  <a:gd name="T186" fmla="*/ 392 h 39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7" h="392">
                    <a:moveTo>
                      <a:pt x="0" y="11"/>
                    </a:moveTo>
                    <a:lnTo>
                      <a:pt x="10" y="11"/>
                    </a:lnTo>
                    <a:lnTo>
                      <a:pt x="10" y="21"/>
                    </a:lnTo>
                    <a:lnTo>
                      <a:pt x="21" y="21"/>
                    </a:lnTo>
                    <a:lnTo>
                      <a:pt x="21" y="31"/>
                    </a:lnTo>
                    <a:lnTo>
                      <a:pt x="31" y="31"/>
                    </a:lnTo>
                    <a:lnTo>
                      <a:pt x="31" y="42"/>
                    </a:lnTo>
                    <a:lnTo>
                      <a:pt x="41" y="42"/>
                    </a:lnTo>
                    <a:lnTo>
                      <a:pt x="41" y="52"/>
                    </a:lnTo>
                    <a:lnTo>
                      <a:pt x="52" y="52"/>
                    </a:lnTo>
                    <a:lnTo>
                      <a:pt x="62" y="52"/>
                    </a:lnTo>
                    <a:lnTo>
                      <a:pt x="62" y="62"/>
                    </a:lnTo>
                    <a:lnTo>
                      <a:pt x="72" y="62"/>
                    </a:lnTo>
                    <a:lnTo>
                      <a:pt x="83" y="62"/>
                    </a:lnTo>
                    <a:lnTo>
                      <a:pt x="83" y="73"/>
                    </a:lnTo>
                    <a:lnTo>
                      <a:pt x="93" y="73"/>
                    </a:lnTo>
                    <a:lnTo>
                      <a:pt x="103" y="73"/>
                    </a:lnTo>
                    <a:lnTo>
                      <a:pt x="103" y="83"/>
                    </a:lnTo>
                    <a:lnTo>
                      <a:pt x="114" y="83"/>
                    </a:lnTo>
                    <a:lnTo>
                      <a:pt x="114" y="93"/>
                    </a:lnTo>
                    <a:lnTo>
                      <a:pt x="124" y="93"/>
                    </a:lnTo>
                    <a:lnTo>
                      <a:pt x="134" y="93"/>
                    </a:lnTo>
                    <a:lnTo>
                      <a:pt x="134" y="103"/>
                    </a:lnTo>
                    <a:lnTo>
                      <a:pt x="134" y="114"/>
                    </a:lnTo>
                    <a:lnTo>
                      <a:pt x="145" y="114"/>
                    </a:lnTo>
                    <a:lnTo>
                      <a:pt x="145" y="124"/>
                    </a:lnTo>
                    <a:lnTo>
                      <a:pt x="145" y="134"/>
                    </a:lnTo>
                    <a:lnTo>
                      <a:pt x="145" y="145"/>
                    </a:lnTo>
                    <a:lnTo>
                      <a:pt x="134" y="145"/>
                    </a:lnTo>
                    <a:lnTo>
                      <a:pt x="134" y="155"/>
                    </a:lnTo>
                    <a:lnTo>
                      <a:pt x="134" y="165"/>
                    </a:lnTo>
                    <a:lnTo>
                      <a:pt x="134" y="176"/>
                    </a:lnTo>
                    <a:lnTo>
                      <a:pt x="134" y="186"/>
                    </a:lnTo>
                    <a:lnTo>
                      <a:pt x="134" y="196"/>
                    </a:lnTo>
                    <a:lnTo>
                      <a:pt x="134" y="207"/>
                    </a:lnTo>
                    <a:lnTo>
                      <a:pt x="134" y="217"/>
                    </a:lnTo>
                    <a:lnTo>
                      <a:pt x="124" y="217"/>
                    </a:lnTo>
                    <a:lnTo>
                      <a:pt x="124" y="227"/>
                    </a:lnTo>
                    <a:lnTo>
                      <a:pt x="124" y="238"/>
                    </a:lnTo>
                    <a:lnTo>
                      <a:pt x="124" y="248"/>
                    </a:lnTo>
                    <a:lnTo>
                      <a:pt x="124" y="258"/>
                    </a:lnTo>
                    <a:lnTo>
                      <a:pt x="124" y="268"/>
                    </a:lnTo>
                    <a:lnTo>
                      <a:pt x="124" y="279"/>
                    </a:lnTo>
                    <a:lnTo>
                      <a:pt x="114" y="279"/>
                    </a:lnTo>
                    <a:lnTo>
                      <a:pt x="114" y="289"/>
                    </a:lnTo>
                    <a:lnTo>
                      <a:pt x="114" y="299"/>
                    </a:lnTo>
                    <a:lnTo>
                      <a:pt x="114" y="310"/>
                    </a:lnTo>
                    <a:lnTo>
                      <a:pt x="103" y="310"/>
                    </a:lnTo>
                    <a:lnTo>
                      <a:pt x="103" y="320"/>
                    </a:lnTo>
                    <a:lnTo>
                      <a:pt x="103" y="330"/>
                    </a:lnTo>
                    <a:lnTo>
                      <a:pt x="93" y="330"/>
                    </a:lnTo>
                    <a:lnTo>
                      <a:pt x="93" y="341"/>
                    </a:lnTo>
                    <a:lnTo>
                      <a:pt x="93" y="351"/>
                    </a:lnTo>
                    <a:lnTo>
                      <a:pt x="83" y="351"/>
                    </a:lnTo>
                    <a:lnTo>
                      <a:pt x="83" y="361"/>
                    </a:lnTo>
                    <a:lnTo>
                      <a:pt x="83" y="372"/>
                    </a:lnTo>
                    <a:lnTo>
                      <a:pt x="83" y="382"/>
                    </a:lnTo>
                    <a:lnTo>
                      <a:pt x="83" y="392"/>
                    </a:lnTo>
                    <a:lnTo>
                      <a:pt x="93" y="392"/>
                    </a:lnTo>
                    <a:lnTo>
                      <a:pt x="93" y="382"/>
                    </a:lnTo>
                    <a:lnTo>
                      <a:pt x="103" y="382"/>
                    </a:lnTo>
                    <a:lnTo>
                      <a:pt x="114" y="382"/>
                    </a:lnTo>
                    <a:lnTo>
                      <a:pt x="114" y="372"/>
                    </a:lnTo>
                    <a:lnTo>
                      <a:pt x="124" y="372"/>
                    </a:lnTo>
                    <a:lnTo>
                      <a:pt x="134" y="372"/>
                    </a:lnTo>
                    <a:lnTo>
                      <a:pt x="145" y="372"/>
                    </a:lnTo>
                    <a:lnTo>
                      <a:pt x="155" y="372"/>
                    </a:lnTo>
                    <a:lnTo>
                      <a:pt x="165" y="372"/>
                    </a:lnTo>
                    <a:lnTo>
                      <a:pt x="176" y="372"/>
                    </a:lnTo>
                    <a:lnTo>
                      <a:pt x="186" y="372"/>
                    </a:lnTo>
                    <a:lnTo>
                      <a:pt x="196" y="372"/>
                    </a:lnTo>
                    <a:lnTo>
                      <a:pt x="207" y="372"/>
                    </a:lnTo>
                    <a:lnTo>
                      <a:pt x="217" y="361"/>
                    </a:lnTo>
                    <a:lnTo>
                      <a:pt x="227" y="361"/>
                    </a:lnTo>
                    <a:lnTo>
                      <a:pt x="238" y="361"/>
                    </a:lnTo>
                    <a:lnTo>
                      <a:pt x="248" y="351"/>
                    </a:lnTo>
                    <a:lnTo>
                      <a:pt x="258" y="351"/>
                    </a:lnTo>
                    <a:lnTo>
                      <a:pt x="269" y="351"/>
                    </a:lnTo>
                    <a:lnTo>
                      <a:pt x="269" y="341"/>
                    </a:lnTo>
                    <a:lnTo>
                      <a:pt x="279" y="341"/>
                    </a:lnTo>
                    <a:lnTo>
                      <a:pt x="289" y="341"/>
                    </a:lnTo>
                    <a:lnTo>
                      <a:pt x="300" y="341"/>
                    </a:lnTo>
                    <a:lnTo>
                      <a:pt x="310" y="341"/>
                    </a:lnTo>
                    <a:lnTo>
                      <a:pt x="320" y="341"/>
                    </a:lnTo>
                    <a:lnTo>
                      <a:pt x="331" y="341"/>
                    </a:lnTo>
                    <a:lnTo>
                      <a:pt x="341" y="341"/>
                    </a:lnTo>
                    <a:lnTo>
                      <a:pt x="351" y="341"/>
                    </a:lnTo>
                    <a:lnTo>
                      <a:pt x="362" y="341"/>
                    </a:lnTo>
                    <a:lnTo>
                      <a:pt x="372" y="341"/>
                    </a:lnTo>
                    <a:lnTo>
                      <a:pt x="372" y="351"/>
                    </a:lnTo>
                    <a:lnTo>
                      <a:pt x="382" y="351"/>
                    </a:lnTo>
                    <a:lnTo>
                      <a:pt x="393" y="361"/>
                    </a:lnTo>
                    <a:lnTo>
                      <a:pt x="403" y="361"/>
                    </a:lnTo>
                    <a:lnTo>
                      <a:pt x="403" y="372"/>
                    </a:lnTo>
                    <a:lnTo>
                      <a:pt x="413" y="372"/>
                    </a:lnTo>
                    <a:lnTo>
                      <a:pt x="413" y="382"/>
                    </a:lnTo>
                    <a:lnTo>
                      <a:pt x="424" y="382"/>
                    </a:lnTo>
                    <a:lnTo>
                      <a:pt x="434" y="382"/>
                    </a:lnTo>
                    <a:lnTo>
                      <a:pt x="444" y="382"/>
                    </a:lnTo>
                    <a:lnTo>
                      <a:pt x="444" y="372"/>
                    </a:lnTo>
                    <a:lnTo>
                      <a:pt x="455" y="372"/>
                    </a:lnTo>
                    <a:lnTo>
                      <a:pt x="465" y="372"/>
                    </a:lnTo>
                    <a:lnTo>
                      <a:pt x="465" y="361"/>
                    </a:lnTo>
                    <a:lnTo>
                      <a:pt x="475" y="361"/>
                    </a:lnTo>
                    <a:lnTo>
                      <a:pt x="486" y="351"/>
                    </a:lnTo>
                    <a:lnTo>
                      <a:pt x="496" y="351"/>
                    </a:lnTo>
                    <a:lnTo>
                      <a:pt x="496" y="341"/>
                    </a:lnTo>
                    <a:lnTo>
                      <a:pt x="506" y="341"/>
                    </a:lnTo>
                    <a:lnTo>
                      <a:pt x="506" y="330"/>
                    </a:lnTo>
                    <a:lnTo>
                      <a:pt x="517" y="330"/>
                    </a:lnTo>
                    <a:lnTo>
                      <a:pt x="527" y="320"/>
                    </a:lnTo>
                    <a:lnTo>
                      <a:pt x="537" y="320"/>
                    </a:lnTo>
                    <a:lnTo>
                      <a:pt x="537" y="310"/>
                    </a:lnTo>
                    <a:lnTo>
                      <a:pt x="548" y="310"/>
                    </a:lnTo>
                    <a:lnTo>
                      <a:pt x="548" y="299"/>
                    </a:lnTo>
                    <a:lnTo>
                      <a:pt x="558" y="299"/>
                    </a:lnTo>
                    <a:lnTo>
                      <a:pt x="558" y="289"/>
                    </a:lnTo>
                    <a:lnTo>
                      <a:pt x="568" y="289"/>
                    </a:lnTo>
                    <a:lnTo>
                      <a:pt x="579" y="279"/>
                    </a:lnTo>
                    <a:lnTo>
                      <a:pt x="589" y="279"/>
                    </a:lnTo>
                    <a:lnTo>
                      <a:pt x="589" y="268"/>
                    </a:lnTo>
                    <a:lnTo>
                      <a:pt x="599" y="268"/>
                    </a:lnTo>
                    <a:lnTo>
                      <a:pt x="599" y="258"/>
                    </a:lnTo>
                    <a:lnTo>
                      <a:pt x="610" y="258"/>
                    </a:lnTo>
                    <a:lnTo>
                      <a:pt x="610" y="248"/>
                    </a:lnTo>
                    <a:lnTo>
                      <a:pt x="620" y="248"/>
                    </a:lnTo>
                    <a:lnTo>
                      <a:pt x="630" y="238"/>
                    </a:lnTo>
                    <a:lnTo>
                      <a:pt x="641" y="238"/>
                    </a:lnTo>
                    <a:lnTo>
                      <a:pt x="641" y="227"/>
                    </a:lnTo>
                    <a:lnTo>
                      <a:pt x="651" y="217"/>
                    </a:lnTo>
                    <a:lnTo>
                      <a:pt x="661" y="217"/>
                    </a:lnTo>
                    <a:lnTo>
                      <a:pt x="672" y="217"/>
                    </a:lnTo>
                    <a:lnTo>
                      <a:pt x="672" y="207"/>
                    </a:lnTo>
                    <a:lnTo>
                      <a:pt x="682" y="207"/>
                    </a:lnTo>
                    <a:lnTo>
                      <a:pt x="692" y="196"/>
                    </a:lnTo>
                    <a:lnTo>
                      <a:pt x="703" y="186"/>
                    </a:lnTo>
                    <a:lnTo>
                      <a:pt x="713" y="186"/>
                    </a:lnTo>
                    <a:lnTo>
                      <a:pt x="723" y="176"/>
                    </a:lnTo>
                    <a:lnTo>
                      <a:pt x="734" y="165"/>
                    </a:lnTo>
                    <a:lnTo>
                      <a:pt x="744" y="165"/>
                    </a:lnTo>
                    <a:lnTo>
                      <a:pt x="744" y="155"/>
                    </a:lnTo>
                    <a:lnTo>
                      <a:pt x="754" y="155"/>
                    </a:lnTo>
                    <a:lnTo>
                      <a:pt x="754" y="145"/>
                    </a:lnTo>
                    <a:lnTo>
                      <a:pt x="765" y="145"/>
                    </a:lnTo>
                    <a:lnTo>
                      <a:pt x="775" y="134"/>
                    </a:lnTo>
                    <a:lnTo>
                      <a:pt x="785" y="134"/>
                    </a:lnTo>
                    <a:lnTo>
                      <a:pt x="785" y="124"/>
                    </a:lnTo>
                    <a:lnTo>
                      <a:pt x="796" y="124"/>
                    </a:lnTo>
                    <a:lnTo>
                      <a:pt x="796" y="114"/>
                    </a:lnTo>
                    <a:lnTo>
                      <a:pt x="806" y="114"/>
                    </a:lnTo>
                    <a:lnTo>
                      <a:pt x="816" y="114"/>
                    </a:lnTo>
                    <a:lnTo>
                      <a:pt x="827" y="114"/>
                    </a:lnTo>
                    <a:lnTo>
                      <a:pt x="837" y="114"/>
                    </a:lnTo>
                    <a:lnTo>
                      <a:pt x="837" y="103"/>
                    </a:lnTo>
                    <a:lnTo>
                      <a:pt x="827" y="103"/>
                    </a:lnTo>
                    <a:lnTo>
                      <a:pt x="816" y="93"/>
                    </a:lnTo>
                    <a:lnTo>
                      <a:pt x="806" y="93"/>
                    </a:lnTo>
                    <a:lnTo>
                      <a:pt x="806" y="83"/>
                    </a:lnTo>
                    <a:lnTo>
                      <a:pt x="796" y="83"/>
                    </a:lnTo>
                    <a:lnTo>
                      <a:pt x="785" y="83"/>
                    </a:lnTo>
                    <a:lnTo>
                      <a:pt x="785" y="73"/>
                    </a:lnTo>
                    <a:lnTo>
                      <a:pt x="775" y="73"/>
                    </a:lnTo>
                    <a:lnTo>
                      <a:pt x="765" y="62"/>
                    </a:lnTo>
                    <a:lnTo>
                      <a:pt x="754" y="62"/>
                    </a:lnTo>
                    <a:lnTo>
                      <a:pt x="744" y="62"/>
                    </a:lnTo>
                    <a:lnTo>
                      <a:pt x="744" y="52"/>
                    </a:lnTo>
                    <a:lnTo>
                      <a:pt x="734" y="52"/>
                    </a:lnTo>
                    <a:lnTo>
                      <a:pt x="723" y="52"/>
                    </a:lnTo>
                    <a:lnTo>
                      <a:pt x="723" y="42"/>
                    </a:lnTo>
                    <a:lnTo>
                      <a:pt x="713" y="42"/>
                    </a:lnTo>
                    <a:lnTo>
                      <a:pt x="703" y="42"/>
                    </a:lnTo>
                    <a:lnTo>
                      <a:pt x="703" y="31"/>
                    </a:lnTo>
                    <a:lnTo>
                      <a:pt x="692" y="31"/>
                    </a:lnTo>
                    <a:lnTo>
                      <a:pt x="682" y="31"/>
                    </a:lnTo>
                    <a:lnTo>
                      <a:pt x="672" y="31"/>
                    </a:lnTo>
                    <a:lnTo>
                      <a:pt x="672" y="21"/>
                    </a:lnTo>
                    <a:lnTo>
                      <a:pt x="661" y="21"/>
                    </a:lnTo>
                    <a:lnTo>
                      <a:pt x="651" y="21"/>
                    </a:lnTo>
                    <a:lnTo>
                      <a:pt x="641" y="21"/>
                    </a:lnTo>
                    <a:lnTo>
                      <a:pt x="630" y="21"/>
                    </a:lnTo>
                    <a:lnTo>
                      <a:pt x="620" y="21"/>
                    </a:lnTo>
                    <a:lnTo>
                      <a:pt x="610" y="21"/>
                    </a:lnTo>
                    <a:lnTo>
                      <a:pt x="599" y="21"/>
                    </a:lnTo>
                    <a:lnTo>
                      <a:pt x="589" y="21"/>
                    </a:lnTo>
                    <a:lnTo>
                      <a:pt x="579" y="21"/>
                    </a:lnTo>
                    <a:lnTo>
                      <a:pt x="568" y="21"/>
                    </a:lnTo>
                    <a:lnTo>
                      <a:pt x="558" y="21"/>
                    </a:lnTo>
                    <a:lnTo>
                      <a:pt x="548" y="21"/>
                    </a:lnTo>
                    <a:lnTo>
                      <a:pt x="537" y="21"/>
                    </a:lnTo>
                    <a:lnTo>
                      <a:pt x="527" y="21"/>
                    </a:lnTo>
                    <a:lnTo>
                      <a:pt x="527" y="11"/>
                    </a:lnTo>
                    <a:lnTo>
                      <a:pt x="517" y="11"/>
                    </a:lnTo>
                    <a:lnTo>
                      <a:pt x="506" y="11"/>
                    </a:lnTo>
                    <a:lnTo>
                      <a:pt x="496" y="11"/>
                    </a:lnTo>
                    <a:lnTo>
                      <a:pt x="486" y="11"/>
                    </a:lnTo>
                    <a:lnTo>
                      <a:pt x="475" y="11"/>
                    </a:lnTo>
                    <a:lnTo>
                      <a:pt x="465" y="11"/>
                    </a:lnTo>
                    <a:lnTo>
                      <a:pt x="455" y="11"/>
                    </a:lnTo>
                    <a:lnTo>
                      <a:pt x="444" y="11"/>
                    </a:lnTo>
                    <a:lnTo>
                      <a:pt x="434" y="11"/>
                    </a:lnTo>
                    <a:lnTo>
                      <a:pt x="424" y="11"/>
                    </a:lnTo>
                    <a:lnTo>
                      <a:pt x="413" y="11"/>
                    </a:lnTo>
                    <a:lnTo>
                      <a:pt x="403" y="11"/>
                    </a:lnTo>
                    <a:lnTo>
                      <a:pt x="403" y="0"/>
                    </a:lnTo>
                    <a:lnTo>
                      <a:pt x="393" y="0"/>
                    </a:lnTo>
                    <a:lnTo>
                      <a:pt x="382" y="0"/>
                    </a:lnTo>
                    <a:lnTo>
                      <a:pt x="372" y="0"/>
                    </a:lnTo>
                    <a:lnTo>
                      <a:pt x="362" y="0"/>
                    </a:lnTo>
                    <a:lnTo>
                      <a:pt x="351" y="0"/>
                    </a:lnTo>
                    <a:lnTo>
                      <a:pt x="341" y="0"/>
                    </a:lnTo>
                    <a:lnTo>
                      <a:pt x="331" y="0"/>
                    </a:lnTo>
                    <a:lnTo>
                      <a:pt x="320" y="0"/>
                    </a:lnTo>
                    <a:lnTo>
                      <a:pt x="310" y="0"/>
                    </a:lnTo>
                    <a:lnTo>
                      <a:pt x="300" y="0"/>
                    </a:lnTo>
                    <a:lnTo>
                      <a:pt x="289" y="0"/>
                    </a:lnTo>
                    <a:lnTo>
                      <a:pt x="279" y="0"/>
                    </a:lnTo>
                    <a:lnTo>
                      <a:pt x="269" y="0"/>
                    </a:lnTo>
                    <a:lnTo>
                      <a:pt x="258" y="0"/>
                    </a:lnTo>
                    <a:lnTo>
                      <a:pt x="248" y="0"/>
                    </a:lnTo>
                    <a:lnTo>
                      <a:pt x="238" y="0"/>
                    </a:lnTo>
                    <a:lnTo>
                      <a:pt x="227" y="0"/>
                    </a:lnTo>
                    <a:lnTo>
                      <a:pt x="217" y="0"/>
                    </a:lnTo>
                    <a:lnTo>
                      <a:pt x="207" y="0"/>
                    </a:lnTo>
                    <a:lnTo>
                      <a:pt x="196" y="0"/>
                    </a:lnTo>
                    <a:lnTo>
                      <a:pt x="186" y="0"/>
                    </a:lnTo>
                    <a:lnTo>
                      <a:pt x="176" y="0"/>
                    </a:lnTo>
                    <a:lnTo>
                      <a:pt x="165" y="0"/>
                    </a:lnTo>
                    <a:lnTo>
                      <a:pt x="155" y="0"/>
                    </a:lnTo>
                    <a:lnTo>
                      <a:pt x="145" y="0"/>
                    </a:lnTo>
                    <a:lnTo>
                      <a:pt x="134" y="0"/>
                    </a:lnTo>
                    <a:lnTo>
                      <a:pt x="124" y="0"/>
                    </a:lnTo>
                    <a:lnTo>
                      <a:pt x="114" y="0"/>
                    </a:lnTo>
                    <a:lnTo>
                      <a:pt x="103" y="0"/>
                    </a:lnTo>
                    <a:lnTo>
                      <a:pt x="93" y="0"/>
                    </a:lnTo>
                    <a:lnTo>
                      <a:pt x="83" y="0"/>
                    </a:lnTo>
                    <a:lnTo>
                      <a:pt x="72" y="0"/>
                    </a:lnTo>
                    <a:lnTo>
                      <a:pt x="62" y="0"/>
                    </a:lnTo>
                    <a:lnTo>
                      <a:pt x="52" y="0"/>
                    </a:lnTo>
                    <a:lnTo>
                      <a:pt x="41" y="0"/>
                    </a:lnTo>
                    <a:lnTo>
                      <a:pt x="31" y="0"/>
                    </a:lnTo>
                    <a:lnTo>
                      <a:pt x="21" y="0"/>
                    </a:lnTo>
                    <a:lnTo>
                      <a:pt x="10" y="0"/>
                    </a:lnTo>
                    <a:lnTo>
                      <a:pt x="0" y="0"/>
                    </a:lnTo>
                    <a:lnTo>
                      <a:pt x="0" y="11"/>
                    </a:lnTo>
                    <a:lnTo>
                      <a:pt x="10" y="0"/>
                    </a:lnTo>
                    <a:lnTo>
                      <a:pt x="0" y="11"/>
                    </a:lnTo>
                    <a:close/>
                  </a:path>
                </a:pathLst>
              </a:custGeom>
              <a:solidFill>
                <a:srgbClr val="FF9966"/>
              </a:solidFill>
              <a:ln w="9525">
                <a:noFill/>
                <a:round/>
                <a:headEnd/>
                <a:tailEnd/>
              </a:ln>
            </p:spPr>
            <p:txBody>
              <a:bodyPr/>
              <a:lstStyle/>
              <a:p>
                <a:endParaRPr lang="en-US"/>
              </a:p>
            </p:txBody>
          </p:sp>
          <p:sp>
            <p:nvSpPr>
              <p:cNvPr id="17531" name="Freeform 36"/>
              <p:cNvSpPr>
                <a:spLocks/>
              </p:cNvSpPr>
              <p:nvPr/>
            </p:nvSpPr>
            <p:spPr bwMode="auto">
              <a:xfrm>
                <a:off x="4569" y="3073"/>
                <a:ext cx="837" cy="392"/>
              </a:xfrm>
              <a:custGeom>
                <a:avLst/>
                <a:gdLst>
                  <a:gd name="T0" fmla="*/ 21 w 837"/>
                  <a:gd name="T1" fmla="*/ 21 h 392"/>
                  <a:gd name="T2" fmla="*/ 41 w 837"/>
                  <a:gd name="T3" fmla="*/ 42 h 392"/>
                  <a:gd name="T4" fmla="*/ 62 w 837"/>
                  <a:gd name="T5" fmla="*/ 62 h 392"/>
                  <a:gd name="T6" fmla="*/ 93 w 837"/>
                  <a:gd name="T7" fmla="*/ 73 h 392"/>
                  <a:gd name="T8" fmla="*/ 114 w 837"/>
                  <a:gd name="T9" fmla="*/ 93 h 392"/>
                  <a:gd name="T10" fmla="*/ 134 w 837"/>
                  <a:gd name="T11" fmla="*/ 114 h 392"/>
                  <a:gd name="T12" fmla="*/ 145 w 837"/>
                  <a:gd name="T13" fmla="*/ 145 h 392"/>
                  <a:gd name="T14" fmla="*/ 134 w 837"/>
                  <a:gd name="T15" fmla="*/ 176 h 392"/>
                  <a:gd name="T16" fmla="*/ 134 w 837"/>
                  <a:gd name="T17" fmla="*/ 217 h 392"/>
                  <a:gd name="T18" fmla="*/ 124 w 837"/>
                  <a:gd name="T19" fmla="*/ 248 h 392"/>
                  <a:gd name="T20" fmla="*/ 114 w 837"/>
                  <a:gd name="T21" fmla="*/ 279 h 392"/>
                  <a:gd name="T22" fmla="*/ 103 w 837"/>
                  <a:gd name="T23" fmla="*/ 310 h 392"/>
                  <a:gd name="T24" fmla="*/ 93 w 837"/>
                  <a:gd name="T25" fmla="*/ 341 h 392"/>
                  <a:gd name="T26" fmla="*/ 83 w 837"/>
                  <a:gd name="T27" fmla="*/ 372 h 392"/>
                  <a:gd name="T28" fmla="*/ 93 w 837"/>
                  <a:gd name="T29" fmla="*/ 382 h 392"/>
                  <a:gd name="T30" fmla="*/ 124 w 837"/>
                  <a:gd name="T31" fmla="*/ 372 h 392"/>
                  <a:gd name="T32" fmla="*/ 165 w 837"/>
                  <a:gd name="T33" fmla="*/ 372 h 392"/>
                  <a:gd name="T34" fmla="*/ 207 w 837"/>
                  <a:gd name="T35" fmla="*/ 372 h 392"/>
                  <a:gd name="T36" fmla="*/ 248 w 837"/>
                  <a:gd name="T37" fmla="*/ 351 h 392"/>
                  <a:gd name="T38" fmla="*/ 279 w 837"/>
                  <a:gd name="T39" fmla="*/ 341 h 392"/>
                  <a:gd name="T40" fmla="*/ 320 w 837"/>
                  <a:gd name="T41" fmla="*/ 341 h 392"/>
                  <a:gd name="T42" fmla="*/ 362 w 837"/>
                  <a:gd name="T43" fmla="*/ 341 h 392"/>
                  <a:gd name="T44" fmla="*/ 393 w 837"/>
                  <a:gd name="T45" fmla="*/ 361 h 392"/>
                  <a:gd name="T46" fmla="*/ 413 w 837"/>
                  <a:gd name="T47" fmla="*/ 382 h 392"/>
                  <a:gd name="T48" fmla="*/ 444 w 837"/>
                  <a:gd name="T49" fmla="*/ 372 h 392"/>
                  <a:gd name="T50" fmla="*/ 475 w 837"/>
                  <a:gd name="T51" fmla="*/ 361 h 392"/>
                  <a:gd name="T52" fmla="*/ 506 w 837"/>
                  <a:gd name="T53" fmla="*/ 341 h 392"/>
                  <a:gd name="T54" fmla="*/ 537 w 837"/>
                  <a:gd name="T55" fmla="*/ 320 h 392"/>
                  <a:gd name="T56" fmla="*/ 558 w 837"/>
                  <a:gd name="T57" fmla="*/ 299 h 392"/>
                  <a:gd name="T58" fmla="*/ 589 w 837"/>
                  <a:gd name="T59" fmla="*/ 279 h 392"/>
                  <a:gd name="T60" fmla="*/ 610 w 837"/>
                  <a:gd name="T61" fmla="*/ 258 h 392"/>
                  <a:gd name="T62" fmla="*/ 641 w 837"/>
                  <a:gd name="T63" fmla="*/ 238 h 392"/>
                  <a:gd name="T64" fmla="*/ 672 w 837"/>
                  <a:gd name="T65" fmla="*/ 217 h 392"/>
                  <a:gd name="T66" fmla="*/ 703 w 837"/>
                  <a:gd name="T67" fmla="*/ 186 h 392"/>
                  <a:gd name="T68" fmla="*/ 744 w 837"/>
                  <a:gd name="T69" fmla="*/ 165 h 392"/>
                  <a:gd name="T70" fmla="*/ 765 w 837"/>
                  <a:gd name="T71" fmla="*/ 145 h 392"/>
                  <a:gd name="T72" fmla="*/ 796 w 837"/>
                  <a:gd name="T73" fmla="*/ 124 h 392"/>
                  <a:gd name="T74" fmla="*/ 827 w 837"/>
                  <a:gd name="T75" fmla="*/ 114 h 392"/>
                  <a:gd name="T76" fmla="*/ 816 w 837"/>
                  <a:gd name="T77" fmla="*/ 93 h 392"/>
                  <a:gd name="T78" fmla="*/ 785 w 837"/>
                  <a:gd name="T79" fmla="*/ 83 h 392"/>
                  <a:gd name="T80" fmla="*/ 754 w 837"/>
                  <a:gd name="T81" fmla="*/ 62 h 392"/>
                  <a:gd name="T82" fmla="*/ 723 w 837"/>
                  <a:gd name="T83" fmla="*/ 52 h 392"/>
                  <a:gd name="T84" fmla="*/ 703 w 837"/>
                  <a:gd name="T85" fmla="*/ 31 h 392"/>
                  <a:gd name="T86" fmla="*/ 672 w 837"/>
                  <a:gd name="T87" fmla="*/ 21 h 392"/>
                  <a:gd name="T88" fmla="*/ 630 w 837"/>
                  <a:gd name="T89" fmla="*/ 21 h 392"/>
                  <a:gd name="T90" fmla="*/ 589 w 837"/>
                  <a:gd name="T91" fmla="*/ 21 h 392"/>
                  <a:gd name="T92" fmla="*/ 548 w 837"/>
                  <a:gd name="T93" fmla="*/ 21 h 392"/>
                  <a:gd name="T94" fmla="*/ 517 w 837"/>
                  <a:gd name="T95" fmla="*/ 11 h 392"/>
                  <a:gd name="T96" fmla="*/ 475 w 837"/>
                  <a:gd name="T97" fmla="*/ 11 h 392"/>
                  <a:gd name="T98" fmla="*/ 434 w 837"/>
                  <a:gd name="T99" fmla="*/ 11 h 392"/>
                  <a:gd name="T100" fmla="*/ 403 w 837"/>
                  <a:gd name="T101" fmla="*/ 0 h 392"/>
                  <a:gd name="T102" fmla="*/ 362 w 837"/>
                  <a:gd name="T103" fmla="*/ 0 h 392"/>
                  <a:gd name="T104" fmla="*/ 320 w 837"/>
                  <a:gd name="T105" fmla="*/ 0 h 392"/>
                  <a:gd name="T106" fmla="*/ 279 w 837"/>
                  <a:gd name="T107" fmla="*/ 0 h 392"/>
                  <a:gd name="T108" fmla="*/ 238 w 837"/>
                  <a:gd name="T109" fmla="*/ 0 h 392"/>
                  <a:gd name="T110" fmla="*/ 196 w 837"/>
                  <a:gd name="T111" fmla="*/ 0 h 392"/>
                  <a:gd name="T112" fmla="*/ 155 w 837"/>
                  <a:gd name="T113" fmla="*/ 0 h 392"/>
                  <a:gd name="T114" fmla="*/ 114 w 837"/>
                  <a:gd name="T115" fmla="*/ 0 h 392"/>
                  <a:gd name="T116" fmla="*/ 72 w 837"/>
                  <a:gd name="T117" fmla="*/ 0 h 392"/>
                  <a:gd name="T118" fmla="*/ 31 w 837"/>
                  <a:gd name="T119" fmla="*/ 0 h 392"/>
                  <a:gd name="T120" fmla="*/ 0 w 837"/>
                  <a:gd name="T121" fmla="*/ 11 h 39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7"/>
                  <a:gd name="T184" fmla="*/ 0 h 392"/>
                  <a:gd name="T185" fmla="*/ 837 w 837"/>
                  <a:gd name="T186" fmla="*/ 392 h 39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7" h="392">
                    <a:moveTo>
                      <a:pt x="0" y="11"/>
                    </a:moveTo>
                    <a:lnTo>
                      <a:pt x="10" y="11"/>
                    </a:lnTo>
                    <a:lnTo>
                      <a:pt x="10" y="21"/>
                    </a:lnTo>
                    <a:lnTo>
                      <a:pt x="21" y="21"/>
                    </a:lnTo>
                    <a:lnTo>
                      <a:pt x="21" y="31"/>
                    </a:lnTo>
                    <a:lnTo>
                      <a:pt x="31" y="31"/>
                    </a:lnTo>
                    <a:lnTo>
                      <a:pt x="31" y="42"/>
                    </a:lnTo>
                    <a:lnTo>
                      <a:pt x="41" y="42"/>
                    </a:lnTo>
                    <a:lnTo>
                      <a:pt x="41" y="52"/>
                    </a:lnTo>
                    <a:lnTo>
                      <a:pt x="52" y="52"/>
                    </a:lnTo>
                    <a:lnTo>
                      <a:pt x="62" y="52"/>
                    </a:lnTo>
                    <a:lnTo>
                      <a:pt x="62" y="62"/>
                    </a:lnTo>
                    <a:lnTo>
                      <a:pt x="72" y="62"/>
                    </a:lnTo>
                    <a:lnTo>
                      <a:pt x="83" y="62"/>
                    </a:lnTo>
                    <a:lnTo>
                      <a:pt x="83" y="73"/>
                    </a:lnTo>
                    <a:lnTo>
                      <a:pt x="93" y="73"/>
                    </a:lnTo>
                    <a:lnTo>
                      <a:pt x="103" y="73"/>
                    </a:lnTo>
                    <a:lnTo>
                      <a:pt x="103" y="83"/>
                    </a:lnTo>
                    <a:lnTo>
                      <a:pt x="114" y="83"/>
                    </a:lnTo>
                    <a:lnTo>
                      <a:pt x="114" y="93"/>
                    </a:lnTo>
                    <a:lnTo>
                      <a:pt x="124" y="93"/>
                    </a:lnTo>
                    <a:lnTo>
                      <a:pt x="134" y="93"/>
                    </a:lnTo>
                    <a:lnTo>
                      <a:pt x="134" y="103"/>
                    </a:lnTo>
                    <a:lnTo>
                      <a:pt x="134" y="114"/>
                    </a:lnTo>
                    <a:lnTo>
                      <a:pt x="145" y="114"/>
                    </a:lnTo>
                    <a:lnTo>
                      <a:pt x="145" y="124"/>
                    </a:lnTo>
                    <a:lnTo>
                      <a:pt x="145" y="134"/>
                    </a:lnTo>
                    <a:lnTo>
                      <a:pt x="145" y="145"/>
                    </a:lnTo>
                    <a:lnTo>
                      <a:pt x="134" y="145"/>
                    </a:lnTo>
                    <a:lnTo>
                      <a:pt x="134" y="155"/>
                    </a:lnTo>
                    <a:lnTo>
                      <a:pt x="134" y="165"/>
                    </a:lnTo>
                    <a:lnTo>
                      <a:pt x="134" y="176"/>
                    </a:lnTo>
                    <a:lnTo>
                      <a:pt x="134" y="186"/>
                    </a:lnTo>
                    <a:lnTo>
                      <a:pt x="134" y="196"/>
                    </a:lnTo>
                    <a:lnTo>
                      <a:pt x="134" y="207"/>
                    </a:lnTo>
                    <a:lnTo>
                      <a:pt x="134" y="217"/>
                    </a:lnTo>
                    <a:lnTo>
                      <a:pt x="124" y="217"/>
                    </a:lnTo>
                    <a:lnTo>
                      <a:pt x="124" y="227"/>
                    </a:lnTo>
                    <a:lnTo>
                      <a:pt x="124" y="238"/>
                    </a:lnTo>
                    <a:lnTo>
                      <a:pt x="124" y="248"/>
                    </a:lnTo>
                    <a:lnTo>
                      <a:pt x="124" y="258"/>
                    </a:lnTo>
                    <a:lnTo>
                      <a:pt x="124" y="268"/>
                    </a:lnTo>
                    <a:lnTo>
                      <a:pt x="124" y="279"/>
                    </a:lnTo>
                    <a:lnTo>
                      <a:pt x="114" y="279"/>
                    </a:lnTo>
                    <a:lnTo>
                      <a:pt x="114" y="289"/>
                    </a:lnTo>
                    <a:lnTo>
                      <a:pt x="114" y="299"/>
                    </a:lnTo>
                    <a:lnTo>
                      <a:pt x="114" y="310"/>
                    </a:lnTo>
                    <a:lnTo>
                      <a:pt x="103" y="310"/>
                    </a:lnTo>
                    <a:lnTo>
                      <a:pt x="103" y="320"/>
                    </a:lnTo>
                    <a:lnTo>
                      <a:pt x="103" y="330"/>
                    </a:lnTo>
                    <a:lnTo>
                      <a:pt x="93" y="330"/>
                    </a:lnTo>
                    <a:lnTo>
                      <a:pt x="93" y="341"/>
                    </a:lnTo>
                    <a:lnTo>
                      <a:pt x="93" y="351"/>
                    </a:lnTo>
                    <a:lnTo>
                      <a:pt x="83" y="351"/>
                    </a:lnTo>
                    <a:lnTo>
                      <a:pt x="83" y="361"/>
                    </a:lnTo>
                    <a:lnTo>
                      <a:pt x="83" y="372"/>
                    </a:lnTo>
                    <a:lnTo>
                      <a:pt x="83" y="382"/>
                    </a:lnTo>
                    <a:lnTo>
                      <a:pt x="83" y="392"/>
                    </a:lnTo>
                    <a:lnTo>
                      <a:pt x="93" y="392"/>
                    </a:lnTo>
                    <a:lnTo>
                      <a:pt x="93" y="382"/>
                    </a:lnTo>
                    <a:lnTo>
                      <a:pt x="103" y="382"/>
                    </a:lnTo>
                    <a:lnTo>
                      <a:pt x="114" y="382"/>
                    </a:lnTo>
                    <a:lnTo>
                      <a:pt x="114" y="372"/>
                    </a:lnTo>
                    <a:lnTo>
                      <a:pt x="124" y="372"/>
                    </a:lnTo>
                    <a:lnTo>
                      <a:pt x="134" y="372"/>
                    </a:lnTo>
                    <a:lnTo>
                      <a:pt x="145" y="372"/>
                    </a:lnTo>
                    <a:lnTo>
                      <a:pt x="155" y="372"/>
                    </a:lnTo>
                    <a:lnTo>
                      <a:pt x="165" y="372"/>
                    </a:lnTo>
                    <a:lnTo>
                      <a:pt x="176" y="372"/>
                    </a:lnTo>
                    <a:lnTo>
                      <a:pt x="186" y="372"/>
                    </a:lnTo>
                    <a:lnTo>
                      <a:pt x="196" y="372"/>
                    </a:lnTo>
                    <a:lnTo>
                      <a:pt x="207" y="372"/>
                    </a:lnTo>
                    <a:lnTo>
                      <a:pt x="217" y="361"/>
                    </a:lnTo>
                    <a:lnTo>
                      <a:pt x="227" y="361"/>
                    </a:lnTo>
                    <a:lnTo>
                      <a:pt x="238" y="361"/>
                    </a:lnTo>
                    <a:lnTo>
                      <a:pt x="248" y="351"/>
                    </a:lnTo>
                    <a:lnTo>
                      <a:pt x="258" y="351"/>
                    </a:lnTo>
                    <a:lnTo>
                      <a:pt x="269" y="351"/>
                    </a:lnTo>
                    <a:lnTo>
                      <a:pt x="269" y="341"/>
                    </a:lnTo>
                    <a:lnTo>
                      <a:pt x="279" y="341"/>
                    </a:lnTo>
                    <a:lnTo>
                      <a:pt x="289" y="341"/>
                    </a:lnTo>
                    <a:lnTo>
                      <a:pt x="300" y="341"/>
                    </a:lnTo>
                    <a:lnTo>
                      <a:pt x="310" y="341"/>
                    </a:lnTo>
                    <a:lnTo>
                      <a:pt x="320" y="341"/>
                    </a:lnTo>
                    <a:lnTo>
                      <a:pt x="331" y="341"/>
                    </a:lnTo>
                    <a:lnTo>
                      <a:pt x="341" y="341"/>
                    </a:lnTo>
                    <a:lnTo>
                      <a:pt x="351" y="341"/>
                    </a:lnTo>
                    <a:lnTo>
                      <a:pt x="362" y="341"/>
                    </a:lnTo>
                    <a:lnTo>
                      <a:pt x="372" y="341"/>
                    </a:lnTo>
                    <a:lnTo>
                      <a:pt x="372" y="351"/>
                    </a:lnTo>
                    <a:lnTo>
                      <a:pt x="382" y="351"/>
                    </a:lnTo>
                    <a:lnTo>
                      <a:pt x="393" y="361"/>
                    </a:lnTo>
                    <a:lnTo>
                      <a:pt x="403" y="361"/>
                    </a:lnTo>
                    <a:lnTo>
                      <a:pt x="403" y="372"/>
                    </a:lnTo>
                    <a:lnTo>
                      <a:pt x="413" y="372"/>
                    </a:lnTo>
                    <a:lnTo>
                      <a:pt x="413" y="382"/>
                    </a:lnTo>
                    <a:lnTo>
                      <a:pt x="424" y="382"/>
                    </a:lnTo>
                    <a:lnTo>
                      <a:pt x="434" y="382"/>
                    </a:lnTo>
                    <a:lnTo>
                      <a:pt x="444" y="382"/>
                    </a:lnTo>
                    <a:lnTo>
                      <a:pt x="444" y="372"/>
                    </a:lnTo>
                    <a:lnTo>
                      <a:pt x="455" y="372"/>
                    </a:lnTo>
                    <a:lnTo>
                      <a:pt x="465" y="372"/>
                    </a:lnTo>
                    <a:lnTo>
                      <a:pt x="465" y="361"/>
                    </a:lnTo>
                    <a:lnTo>
                      <a:pt x="475" y="361"/>
                    </a:lnTo>
                    <a:lnTo>
                      <a:pt x="486" y="351"/>
                    </a:lnTo>
                    <a:lnTo>
                      <a:pt x="496" y="351"/>
                    </a:lnTo>
                    <a:lnTo>
                      <a:pt x="496" y="341"/>
                    </a:lnTo>
                    <a:lnTo>
                      <a:pt x="506" y="341"/>
                    </a:lnTo>
                    <a:lnTo>
                      <a:pt x="506" y="330"/>
                    </a:lnTo>
                    <a:lnTo>
                      <a:pt x="517" y="330"/>
                    </a:lnTo>
                    <a:lnTo>
                      <a:pt x="527" y="320"/>
                    </a:lnTo>
                    <a:lnTo>
                      <a:pt x="537" y="320"/>
                    </a:lnTo>
                    <a:lnTo>
                      <a:pt x="537" y="310"/>
                    </a:lnTo>
                    <a:lnTo>
                      <a:pt x="548" y="310"/>
                    </a:lnTo>
                    <a:lnTo>
                      <a:pt x="548" y="299"/>
                    </a:lnTo>
                    <a:lnTo>
                      <a:pt x="558" y="299"/>
                    </a:lnTo>
                    <a:lnTo>
                      <a:pt x="558" y="289"/>
                    </a:lnTo>
                    <a:lnTo>
                      <a:pt x="568" y="289"/>
                    </a:lnTo>
                    <a:lnTo>
                      <a:pt x="579" y="279"/>
                    </a:lnTo>
                    <a:lnTo>
                      <a:pt x="589" y="279"/>
                    </a:lnTo>
                    <a:lnTo>
                      <a:pt x="589" y="268"/>
                    </a:lnTo>
                    <a:lnTo>
                      <a:pt x="599" y="268"/>
                    </a:lnTo>
                    <a:lnTo>
                      <a:pt x="599" y="258"/>
                    </a:lnTo>
                    <a:lnTo>
                      <a:pt x="610" y="258"/>
                    </a:lnTo>
                    <a:lnTo>
                      <a:pt x="610" y="248"/>
                    </a:lnTo>
                    <a:lnTo>
                      <a:pt x="620" y="248"/>
                    </a:lnTo>
                    <a:lnTo>
                      <a:pt x="630" y="238"/>
                    </a:lnTo>
                    <a:lnTo>
                      <a:pt x="641" y="238"/>
                    </a:lnTo>
                    <a:lnTo>
                      <a:pt x="641" y="227"/>
                    </a:lnTo>
                    <a:lnTo>
                      <a:pt x="651" y="217"/>
                    </a:lnTo>
                    <a:lnTo>
                      <a:pt x="661" y="217"/>
                    </a:lnTo>
                    <a:lnTo>
                      <a:pt x="672" y="217"/>
                    </a:lnTo>
                    <a:lnTo>
                      <a:pt x="672" y="207"/>
                    </a:lnTo>
                    <a:lnTo>
                      <a:pt x="682" y="207"/>
                    </a:lnTo>
                    <a:lnTo>
                      <a:pt x="692" y="196"/>
                    </a:lnTo>
                    <a:lnTo>
                      <a:pt x="703" y="186"/>
                    </a:lnTo>
                    <a:lnTo>
                      <a:pt x="713" y="186"/>
                    </a:lnTo>
                    <a:lnTo>
                      <a:pt x="723" y="176"/>
                    </a:lnTo>
                    <a:lnTo>
                      <a:pt x="734" y="165"/>
                    </a:lnTo>
                    <a:lnTo>
                      <a:pt x="744" y="165"/>
                    </a:lnTo>
                    <a:lnTo>
                      <a:pt x="744" y="155"/>
                    </a:lnTo>
                    <a:lnTo>
                      <a:pt x="754" y="155"/>
                    </a:lnTo>
                    <a:lnTo>
                      <a:pt x="754" y="145"/>
                    </a:lnTo>
                    <a:lnTo>
                      <a:pt x="765" y="145"/>
                    </a:lnTo>
                    <a:lnTo>
                      <a:pt x="775" y="134"/>
                    </a:lnTo>
                    <a:lnTo>
                      <a:pt x="785" y="134"/>
                    </a:lnTo>
                    <a:lnTo>
                      <a:pt x="785" y="124"/>
                    </a:lnTo>
                    <a:lnTo>
                      <a:pt x="796" y="124"/>
                    </a:lnTo>
                    <a:lnTo>
                      <a:pt x="796" y="114"/>
                    </a:lnTo>
                    <a:lnTo>
                      <a:pt x="806" y="114"/>
                    </a:lnTo>
                    <a:lnTo>
                      <a:pt x="816" y="114"/>
                    </a:lnTo>
                    <a:lnTo>
                      <a:pt x="827" y="114"/>
                    </a:lnTo>
                    <a:lnTo>
                      <a:pt x="837" y="114"/>
                    </a:lnTo>
                    <a:lnTo>
                      <a:pt x="837" y="103"/>
                    </a:lnTo>
                    <a:lnTo>
                      <a:pt x="827" y="103"/>
                    </a:lnTo>
                    <a:lnTo>
                      <a:pt x="816" y="93"/>
                    </a:lnTo>
                    <a:lnTo>
                      <a:pt x="806" y="93"/>
                    </a:lnTo>
                    <a:lnTo>
                      <a:pt x="806" y="83"/>
                    </a:lnTo>
                    <a:lnTo>
                      <a:pt x="796" y="83"/>
                    </a:lnTo>
                    <a:lnTo>
                      <a:pt x="785" y="83"/>
                    </a:lnTo>
                    <a:lnTo>
                      <a:pt x="785" y="73"/>
                    </a:lnTo>
                    <a:lnTo>
                      <a:pt x="775" y="73"/>
                    </a:lnTo>
                    <a:lnTo>
                      <a:pt x="765" y="62"/>
                    </a:lnTo>
                    <a:lnTo>
                      <a:pt x="754" y="62"/>
                    </a:lnTo>
                    <a:lnTo>
                      <a:pt x="744" y="62"/>
                    </a:lnTo>
                    <a:lnTo>
                      <a:pt x="744" y="52"/>
                    </a:lnTo>
                    <a:lnTo>
                      <a:pt x="734" y="52"/>
                    </a:lnTo>
                    <a:lnTo>
                      <a:pt x="723" y="52"/>
                    </a:lnTo>
                    <a:lnTo>
                      <a:pt x="723" y="42"/>
                    </a:lnTo>
                    <a:lnTo>
                      <a:pt x="713" y="42"/>
                    </a:lnTo>
                    <a:lnTo>
                      <a:pt x="703" y="42"/>
                    </a:lnTo>
                    <a:lnTo>
                      <a:pt x="703" y="31"/>
                    </a:lnTo>
                    <a:lnTo>
                      <a:pt x="692" y="31"/>
                    </a:lnTo>
                    <a:lnTo>
                      <a:pt x="682" y="31"/>
                    </a:lnTo>
                    <a:lnTo>
                      <a:pt x="672" y="31"/>
                    </a:lnTo>
                    <a:lnTo>
                      <a:pt x="672" y="21"/>
                    </a:lnTo>
                    <a:lnTo>
                      <a:pt x="661" y="21"/>
                    </a:lnTo>
                    <a:lnTo>
                      <a:pt x="651" y="21"/>
                    </a:lnTo>
                    <a:lnTo>
                      <a:pt x="641" y="21"/>
                    </a:lnTo>
                    <a:lnTo>
                      <a:pt x="630" y="21"/>
                    </a:lnTo>
                    <a:lnTo>
                      <a:pt x="620" y="21"/>
                    </a:lnTo>
                    <a:lnTo>
                      <a:pt x="610" y="21"/>
                    </a:lnTo>
                    <a:lnTo>
                      <a:pt x="599" y="21"/>
                    </a:lnTo>
                    <a:lnTo>
                      <a:pt x="589" y="21"/>
                    </a:lnTo>
                    <a:lnTo>
                      <a:pt x="579" y="21"/>
                    </a:lnTo>
                    <a:lnTo>
                      <a:pt x="568" y="21"/>
                    </a:lnTo>
                    <a:lnTo>
                      <a:pt x="558" y="21"/>
                    </a:lnTo>
                    <a:lnTo>
                      <a:pt x="548" y="21"/>
                    </a:lnTo>
                    <a:lnTo>
                      <a:pt x="537" y="21"/>
                    </a:lnTo>
                    <a:lnTo>
                      <a:pt x="527" y="21"/>
                    </a:lnTo>
                    <a:lnTo>
                      <a:pt x="527" y="11"/>
                    </a:lnTo>
                    <a:lnTo>
                      <a:pt x="517" y="11"/>
                    </a:lnTo>
                    <a:lnTo>
                      <a:pt x="506" y="11"/>
                    </a:lnTo>
                    <a:lnTo>
                      <a:pt x="496" y="11"/>
                    </a:lnTo>
                    <a:lnTo>
                      <a:pt x="486" y="11"/>
                    </a:lnTo>
                    <a:lnTo>
                      <a:pt x="475" y="11"/>
                    </a:lnTo>
                    <a:lnTo>
                      <a:pt x="465" y="11"/>
                    </a:lnTo>
                    <a:lnTo>
                      <a:pt x="455" y="11"/>
                    </a:lnTo>
                    <a:lnTo>
                      <a:pt x="444" y="11"/>
                    </a:lnTo>
                    <a:lnTo>
                      <a:pt x="434" y="11"/>
                    </a:lnTo>
                    <a:lnTo>
                      <a:pt x="424" y="11"/>
                    </a:lnTo>
                    <a:lnTo>
                      <a:pt x="413" y="11"/>
                    </a:lnTo>
                    <a:lnTo>
                      <a:pt x="403" y="11"/>
                    </a:lnTo>
                    <a:lnTo>
                      <a:pt x="403" y="0"/>
                    </a:lnTo>
                    <a:lnTo>
                      <a:pt x="393" y="0"/>
                    </a:lnTo>
                    <a:lnTo>
                      <a:pt x="382" y="0"/>
                    </a:lnTo>
                    <a:lnTo>
                      <a:pt x="372" y="0"/>
                    </a:lnTo>
                    <a:lnTo>
                      <a:pt x="362" y="0"/>
                    </a:lnTo>
                    <a:lnTo>
                      <a:pt x="351" y="0"/>
                    </a:lnTo>
                    <a:lnTo>
                      <a:pt x="341" y="0"/>
                    </a:lnTo>
                    <a:lnTo>
                      <a:pt x="331" y="0"/>
                    </a:lnTo>
                    <a:lnTo>
                      <a:pt x="320" y="0"/>
                    </a:lnTo>
                    <a:lnTo>
                      <a:pt x="310" y="0"/>
                    </a:lnTo>
                    <a:lnTo>
                      <a:pt x="300" y="0"/>
                    </a:lnTo>
                    <a:lnTo>
                      <a:pt x="289" y="0"/>
                    </a:lnTo>
                    <a:lnTo>
                      <a:pt x="279" y="0"/>
                    </a:lnTo>
                    <a:lnTo>
                      <a:pt x="269" y="0"/>
                    </a:lnTo>
                    <a:lnTo>
                      <a:pt x="258" y="0"/>
                    </a:lnTo>
                    <a:lnTo>
                      <a:pt x="248" y="0"/>
                    </a:lnTo>
                    <a:lnTo>
                      <a:pt x="238" y="0"/>
                    </a:lnTo>
                    <a:lnTo>
                      <a:pt x="227" y="0"/>
                    </a:lnTo>
                    <a:lnTo>
                      <a:pt x="217" y="0"/>
                    </a:lnTo>
                    <a:lnTo>
                      <a:pt x="207" y="0"/>
                    </a:lnTo>
                    <a:lnTo>
                      <a:pt x="196" y="0"/>
                    </a:lnTo>
                    <a:lnTo>
                      <a:pt x="186" y="0"/>
                    </a:lnTo>
                    <a:lnTo>
                      <a:pt x="176" y="0"/>
                    </a:lnTo>
                    <a:lnTo>
                      <a:pt x="165" y="0"/>
                    </a:lnTo>
                    <a:lnTo>
                      <a:pt x="155" y="0"/>
                    </a:lnTo>
                    <a:lnTo>
                      <a:pt x="145" y="0"/>
                    </a:lnTo>
                    <a:lnTo>
                      <a:pt x="134" y="0"/>
                    </a:lnTo>
                    <a:lnTo>
                      <a:pt x="124" y="0"/>
                    </a:lnTo>
                    <a:lnTo>
                      <a:pt x="114" y="0"/>
                    </a:lnTo>
                    <a:lnTo>
                      <a:pt x="103" y="0"/>
                    </a:lnTo>
                    <a:lnTo>
                      <a:pt x="93" y="0"/>
                    </a:lnTo>
                    <a:lnTo>
                      <a:pt x="83" y="0"/>
                    </a:lnTo>
                    <a:lnTo>
                      <a:pt x="72" y="0"/>
                    </a:lnTo>
                    <a:lnTo>
                      <a:pt x="62" y="0"/>
                    </a:lnTo>
                    <a:lnTo>
                      <a:pt x="52" y="0"/>
                    </a:lnTo>
                    <a:lnTo>
                      <a:pt x="41" y="0"/>
                    </a:lnTo>
                    <a:lnTo>
                      <a:pt x="31" y="0"/>
                    </a:lnTo>
                    <a:lnTo>
                      <a:pt x="21" y="0"/>
                    </a:lnTo>
                    <a:lnTo>
                      <a:pt x="10" y="0"/>
                    </a:lnTo>
                    <a:lnTo>
                      <a:pt x="0" y="0"/>
                    </a:lnTo>
                    <a:lnTo>
                      <a:pt x="0" y="11"/>
                    </a:lnTo>
                    <a:lnTo>
                      <a:pt x="10" y="0"/>
                    </a:lnTo>
                    <a:lnTo>
                      <a:pt x="0" y="11"/>
                    </a:lnTo>
                    <a:close/>
                  </a:path>
                </a:pathLst>
              </a:custGeom>
              <a:solidFill>
                <a:srgbClr val="FF9966"/>
              </a:solidFill>
              <a:ln w="9525">
                <a:noFill/>
                <a:round/>
                <a:headEnd/>
                <a:tailEnd/>
              </a:ln>
            </p:spPr>
            <p:txBody>
              <a:bodyPr/>
              <a:lstStyle/>
              <a:p>
                <a:endParaRPr lang="en-US"/>
              </a:p>
            </p:txBody>
          </p:sp>
          <p:sp>
            <p:nvSpPr>
              <p:cNvPr id="17532" name="Freeform 37"/>
              <p:cNvSpPr>
                <a:spLocks/>
              </p:cNvSpPr>
              <p:nvPr/>
            </p:nvSpPr>
            <p:spPr bwMode="auto">
              <a:xfrm>
                <a:off x="4574" y="3078"/>
                <a:ext cx="837" cy="392"/>
              </a:xfrm>
              <a:custGeom>
                <a:avLst/>
                <a:gdLst>
                  <a:gd name="T0" fmla="*/ 21 w 837"/>
                  <a:gd name="T1" fmla="*/ 21 h 392"/>
                  <a:gd name="T2" fmla="*/ 41 w 837"/>
                  <a:gd name="T3" fmla="*/ 42 h 392"/>
                  <a:gd name="T4" fmla="*/ 62 w 837"/>
                  <a:gd name="T5" fmla="*/ 62 h 392"/>
                  <a:gd name="T6" fmla="*/ 93 w 837"/>
                  <a:gd name="T7" fmla="*/ 73 h 392"/>
                  <a:gd name="T8" fmla="*/ 114 w 837"/>
                  <a:gd name="T9" fmla="*/ 93 h 392"/>
                  <a:gd name="T10" fmla="*/ 134 w 837"/>
                  <a:gd name="T11" fmla="*/ 114 h 392"/>
                  <a:gd name="T12" fmla="*/ 145 w 837"/>
                  <a:gd name="T13" fmla="*/ 145 h 392"/>
                  <a:gd name="T14" fmla="*/ 134 w 837"/>
                  <a:gd name="T15" fmla="*/ 176 h 392"/>
                  <a:gd name="T16" fmla="*/ 134 w 837"/>
                  <a:gd name="T17" fmla="*/ 217 h 392"/>
                  <a:gd name="T18" fmla="*/ 124 w 837"/>
                  <a:gd name="T19" fmla="*/ 248 h 392"/>
                  <a:gd name="T20" fmla="*/ 114 w 837"/>
                  <a:gd name="T21" fmla="*/ 279 h 392"/>
                  <a:gd name="T22" fmla="*/ 103 w 837"/>
                  <a:gd name="T23" fmla="*/ 310 h 392"/>
                  <a:gd name="T24" fmla="*/ 93 w 837"/>
                  <a:gd name="T25" fmla="*/ 341 h 392"/>
                  <a:gd name="T26" fmla="*/ 83 w 837"/>
                  <a:gd name="T27" fmla="*/ 372 h 392"/>
                  <a:gd name="T28" fmla="*/ 93 w 837"/>
                  <a:gd name="T29" fmla="*/ 382 h 392"/>
                  <a:gd name="T30" fmla="*/ 124 w 837"/>
                  <a:gd name="T31" fmla="*/ 372 h 392"/>
                  <a:gd name="T32" fmla="*/ 165 w 837"/>
                  <a:gd name="T33" fmla="*/ 372 h 392"/>
                  <a:gd name="T34" fmla="*/ 207 w 837"/>
                  <a:gd name="T35" fmla="*/ 372 h 392"/>
                  <a:gd name="T36" fmla="*/ 248 w 837"/>
                  <a:gd name="T37" fmla="*/ 351 h 392"/>
                  <a:gd name="T38" fmla="*/ 279 w 837"/>
                  <a:gd name="T39" fmla="*/ 341 h 392"/>
                  <a:gd name="T40" fmla="*/ 320 w 837"/>
                  <a:gd name="T41" fmla="*/ 341 h 392"/>
                  <a:gd name="T42" fmla="*/ 362 w 837"/>
                  <a:gd name="T43" fmla="*/ 341 h 392"/>
                  <a:gd name="T44" fmla="*/ 393 w 837"/>
                  <a:gd name="T45" fmla="*/ 361 h 392"/>
                  <a:gd name="T46" fmla="*/ 413 w 837"/>
                  <a:gd name="T47" fmla="*/ 382 h 392"/>
                  <a:gd name="T48" fmla="*/ 444 w 837"/>
                  <a:gd name="T49" fmla="*/ 372 h 392"/>
                  <a:gd name="T50" fmla="*/ 475 w 837"/>
                  <a:gd name="T51" fmla="*/ 361 h 392"/>
                  <a:gd name="T52" fmla="*/ 506 w 837"/>
                  <a:gd name="T53" fmla="*/ 341 h 392"/>
                  <a:gd name="T54" fmla="*/ 537 w 837"/>
                  <a:gd name="T55" fmla="*/ 320 h 392"/>
                  <a:gd name="T56" fmla="*/ 558 w 837"/>
                  <a:gd name="T57" fmla="*/ 300 h 392"/>
                  <a:gd name="T58" fmla="*/ 589 w 837"/>
                  <a:gd name="T59" fmla="*/ 279 h 392"/>
                  <a:gd name="T60" fmla="*/ 610 w 837"/>
                  <a:gd name="T61" fmla="*/ 258 h 392"/>
                  <a:gd name="T62" fmla="*/ 641 w 837"/>
                  <a:gd name="T63" fmla="*/ 238 h 392"/>
                  <a:gd name="T64" fmla="*/ 672 w 837"/>
                  <a:gd name="T65" fmla="*/ 217 h 392"/>
                  <a:gd name="T66" fmla="*/ 703 w 837"/>
                  <a:gd name="T67" fmla="*/ 186 h 392"/>
                  <a:gd name="T68" fmla="*/ 744 w 837"/>
                  <a:gd name="T69" fmla="*/ 165 h 392"/>
                  <a:gd name="T70" fmla="*/ 765 w 837"/>
                  <a:gd name="T71" fmla="*/ 145 h 392"/>
                  <a:gd name="T72" fmla="*/ 796 w 837"/>
                  <a:gd name="T73" fmla="*/ 124 h 392"/>
                  <a:gd name="T74" fmla="*/ 827 w 837"/>
                  <a:gd name="T75" fmla="*/ 114 h 392"/>
                  <a:gd name="T76" fmla="*/ 816 w 837"/>
                  <a:gd name="T77" fmla="*/ 93 h 392"/>
                  <a:gd name="T78" fmla="*/ 785 w 837"/>
                  <a:gd name="T79" fmla="*/ 83 h 392"/>
                  <a:gd name="T80" fmla="*/ 754 w 837"/>
                  <a:gd name="T81" fmla="*/ 62 h 392"/>
                  <a:gd name="T82" fmla="*/ 723 w 837"/>
                  <a:gd name="T83" fmla="*/ 52 h 392"/>
                  <a:gd name="T84" fmla="*/ 703 w 837"/>
                  <a:gd name="T85" fmla="*/ 31 h 392"/>
                  <a:gd name="T86" fmla="*/ 672 w 837"/>
                  <a:gd name="T87" fmla="*/ 21 h 392"/>
                  <a:gd name="T88" fmla="*/ 630 w 837"/>
                  <a:gd name="T89" fmla="*/ 21 h 392"/>
                  <a:gd name="T90" fmla="*/ 589 w 837"/>
                  <a:gd name="T91" fmla="*/ 21 h 392"/>
                  <a:gd name="T92" fmla="*/ 548 w 837"/>
                  <a:gd name="T93" fmla="*/ 21 h 392"/>
                  <a:gd name="T94" fmla="*/ 517 w 837"/>
                  <a:gd name="T95" fmla="*/ 11 h 392"/>
                  <a:gd name="T96" fmla="*/ 475 w 837"/>
                  <a:gd name="T97" fmla="*/ 11 h 392"/>
                  <a:gd name="T98" fmla="*/ 434 w 837"/>
                  <a:gd name="T99" fmla="*/ 11 h 392"/>
                  <a:gd name="T100" fmla="*/ 403 w 837"/>
                  <a:gd name="T101" fmla="*/ 0 h 392"/>
                  <a:gd name="T102" fmla="*/ 362 w 837"/>
                  <a:gd name="T103" fmla="*/ 0 h 392"/>
                  <a:gd name="T104" fmla="*/ 320 w 837"/>
                  <a:gd name="T105" fmla="*/ 0 h 392"/>
                  <a:gd name="T106" fmla="*/ 279 w 837"/>
                  <a:gd name="T107" fmla="*/ 0 h 392"/>
                  <a:gd name="T108" fmla="*/ 238 w 837"/>
                  <a:gd name="T109" fmla="*/ 0 h 392"/>
                  <a:gd name="T110" fmla="*/ 196 w 837"/>
                  <a:gd name="T111" fmla="*/ 0 h 392"/>
                  <a:gd name="T112" fmla="*/ 155 w 837"/>
                  <a:gd name="T113" fmla="*/ 0 h 392"/>
                  <a:gd name="T114" fmla="*/ 114 w 837"/>
                  <a:gd name="T115" fmla="*/ 0 h 392"/>
                  <a:gd name="T116" fmla="*/ 72 w 837"/>
                  <a:gd name="T117" fmla="*/ 0 h 392"/>
                  <a:gd name="T118" fmla="*/ 31 w 837"/>
                  <a:gd name="T119" fmla="*/ 0 h 392"/>
                  <a:gd name="T120" fmla="*/ 0 w 837"/>
                  <a:gd name="T121" fmla="*/ 11 h 39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7"/>
                  <a:gd name="T184" fmla="*/ 0 h 392"/>
                  <a:gd name="T185" fmla="*/ 837 w 837"/>
                  <a:gd name="T186" fmla="*/ 392 h 39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7" h="392">
                    <a:moveTo>
                      <a:pt x="0" y="11"/>
                    </a:moveTo>
                    <a:lnTo>
                      <a:pt x="10" y="11"/>
                    </a:lnTo>
                    <a:lnTo>
                      <a:pt x="10" y="21"/>
                    </a:lnTo>
                    <a:lnTo>
                      <a:pt x="21" y="21"/>
                    </a:lnTo>
                    <a:lnTo>
                      <a:pt x="21" y="31"/>
                    </a:lnTo>
                    <a:lnTo>
                      <a:pt x="31" y="31"/>
                    </a:lnTo>
                    <a:lnTo>
                      <a:pt x="31" y="42"/>
                    </a:lnTo>
                    <a:lnTo>
                      <a:pt x="41" y="42"/>
                    </a:lnTo>
                    <a:lnTo>
                      <a:pt x="41" y="52"/>
                    </a:lnTo>
                    <a:lnTo>
                      <a:pt x="52" y="52"/>
                    </a:lnTo>
                    <a:lnTo>
                      <a:pt x="62" y="52"/>
                    </a:lnTo>
                    <a:lnTo>
                      <a:pt x="62" y="62"/>
                    </a:lnTo>
                    <a:lnTo>
                      <a:pt x="72" y="62"/>
                    </a:lnTo>
                    <a:lnTo>
                      <a:pt x="83" y="62"/>
                    </a:lnTo>
                    <a:lnTo>
                      <a:pt x="83" y="73"/>
                    </a:lnTo>
                    <a:lnTo>
                      <a:pt x="93" y="73"/>
                    </a:lnTo>
                    <a:lnTo>
                      <a:pt x="103" y="73"/>
                    </a:lnTo>
                    <a:lnTo>
                      <a:pt x="103" y="83"/>
                    </a:lnTo>
                    <a:lnTo>
                      <a:pt x="114" y="83"/>
                    </a:lnTo>
                    <a:lnTo>
                      <a:pt x="114" y="93"/>
                    </a:lnTo>
                    <a:lnTo>
                      <a:pt x="124" y="93"/>
                    </a:lnTo>
                    <a:lnTo>
                      <a:pt x="134" y="93"/>
                    </a:lnTo>
                    <a:lnTo>
                      <a:pt x="134" y="104"/>
                    </a:lnTo>
                    <a:lnTo>
                      <a:pt x="134" y="114"/>
                    </a:lnTo>
                    <a:lnTo>
                      <a:pt x="145" y="114"/>
                    </a:lnTo>
                    <a:lnTo>
                      <a:pt x="145" y="124"/>
                    </a:lnTo>
                    <a:lnTo>
                      <a:pt x="145" y="135"/>
                    </a:lnTo>
                    <a:lnTo>
                      <a:pt x="145" y="145"/>
                    </a:lnTo>
                    <a:lnTo>
                      <a:pt x="134" y="145"/>
                    </a:lnTo>
                    <a:lnTo>
                      <a:pt x="134" y="155"/>
                    </a:lnTo>
                    <a:lnTo>
                      <a:pt x="134" y="165"/>
                    </a:lnTo>
                    <a:lnTo>
                      <a:pt x="134" y="176"/>
                    </a:lnTo>
                    <a:lnTo>
                      <a:pt x="134" y="186"/>
                    </a:lnTo>
                    <a:lnTo>
                      <a:pt x="134" y="196"/>
                    </a:lnTo>
                    <a:lnTo>
                      <a:pt x="134" y="207"/>
                    </a:lnTo>
                    <a:lnTo>
                      <a:pt x="134" y="217"/>
                    </a:lnTo>
                    <a:lnTo>
                      <a:pt x="124" y="217"/>
                    </a:lnTo>
                    <a:lnTo>
                      <a:pt x="124" y="227"/>
                    </a:lnTo>
                    <a:lnTo>
                      <a:pt x="124" y="238"/>
                    </a:lnTo>
                    <a:lnTo>
                      <a:pt x="124" y="248"/>
                    </a:lnTo>
                    <a:lnTo>
                      <a:pt x="124" y="258"/>
                    </a:lnTo>
                    <a:lnTo>
                      <a:pt x="124" y="269"/>
                    </a:lnTo>
                    <a:lnTo>
                      <a:pt x="124" y="279"/>
                    </a:lnTo>
                    <a:lnTo>
                      <a:pt x="114" y="279"/>
                    </a:lnTo>
                    <a:lnTo>
                      <a:pt x="114" y="289"/>
                    </a:lnTo>
                    <a:lnTo>
                      <a:pt x="114" y="300"/>
                    </a:lnTo>
                    <a:lnTo>
                      <a:pt x="114" y="310"/>
                    </a:lnTo>
                    <a:lnTo>
                      <a:pt x="103" y="310"/>
                    </a:lnTo>
                    <a:lnTo>
                      <a:pt x="103" y="320"/>
                    </a:lnTo>
                    <a:lnTo>
                      <a:pt x="103" y="330"/>
                    </a:lnTo>
                    <a:lnTo>
                      <a:pt x="93" y="330"/>
                    </a:lnTo>
                    <a:lnTo>
                      <a:pt x="93" y="341"/>
                    </a:lnTo>
                    <a:lnTo>
                      <a:pt x="93" y="351"/>
                    </a:lnTo>
                    <a:lnTo>
                      <a:pt x="83" y="351"/>
                    </a:lnTo>
                    <a:lnTo>
                      <a:pt x="83" y="361"/>
                    </a:lnTo>
                    <a:lnTo>
                      <a:pt x="83" y="372"/>
                    </a:lnTo>
                    <a:lnTo>
                      <a:pt x="83" y="382"/>
                    </a:lnTo>
                    <a:lnTo>
                      <a:pt x="83" y="392"/>
                    </a:lnTo>
                    <a:lnTo>
                      <a:pt x="93" y="392"/>
                    </a:lnTo>
                    <a:lnTo>
                      <a:pt x="93" y="382"/>
                    </a:lnTo>
                    <a:lnTo>
                      <a:pt x="103" y="382"/>
                    </a:lnTo>
                    <a:lnTo>
                      <a:pt x="114" y="382"/>
                    </a:lnTo>
                    <a:lnTo>
                      <a:pt x="114" y="372"/>
                    </a:lnTo>
                    <a:lnTo>
                      <a:pt x="124" y="372"/>
                    </a:lnTo>
                    <a:lnTo>
                      <a:pt x="134" y="372"/>
                    </a:lnTo>
                    <a:lnTo>
                      <a:pt x="145" y="372"/>
                    </a:lnTo>
                    <a:lnTo>
                      <a:pt x="155" y="372"/>
                    </a:lnTo>
                    <a:lnTo>
                      <a:pt x="165" y="372"/>
                    </a:lnTo>
                    <a:lnTo>
                      <a:pt x="176" y="372"/>
                    </a:lnTo>
                    <a:lnTo>
                      <a:pt x="186" y="372"/>
                    </a:lnTo>
                    <a:lnTo>
                      <a:pt x="196" y="372"/>
                    </a:lnTo>
                    <a:lnTo>
                      <a:pt x="207" y="372"/>
                    </a:lnTo>
                    <a:lnTo>
                      <a:pt x="217" y="361"/>
                    </a:lnTo>
                    <a:lnTo>
                      <a:pt x="227" y="361"/>
                    </a:lnTo>
                    <a:lnTo>
                      <a:pt x="238" y="361"/>
                    </a:lnTo>
                    <a:lnTo>
                      <a:pt x="248" y="351"/>
                    </a:lnTo>
                    <a:lnTo>
                      <a:pt x="258" y="351"/>
                    </a:lnTo>
                    <a:lnTo>
                      <a:pt x="269" y="351"/>
                    </a:lnTo>
                    <a:lnTo>
                      <a:pt x="269" y="341"/>
                    </a:lnTo>
                    <a:lnTo>
                      <a:pt x="279" y="341"/>
                    </a:lnTo>
                    <a:lnTo>
                      <a:pt x="289" y="341"/>
                    </a:lnTo>
                    <a:lnTo>
                      <a:pt x="300" y="341"/>
                    </a:lnTo>
                    <a:lnTo>
                      <a:pt x="310" y="341"/>
                    </a:lnTo>
                    <a:lnTo>
                      <a:pt x="320" y="341"/>
                    </a:lnTo>
                    <a:lnTo>
                      <a:pt x="331" y="341"/>
                    </a:lnTo>
                    <a:lnTo>
                      <a:pt x="341" y="341"/>
                    </a:lnTo>
                    <a:lnTo>
                      <a:pt x="351" y="341"/>
                    </a:lnTo>
                    <a:lnTo>
                      <a:pt x="362" y="341"/>
                    </a:lnTo>
                    <a:lnTo>
                      <a:pt x="372" y="341"/>
                    </a:lnTo>
                    <a:lnTo>
                      <a:pt x="372" y="351"/>
                    </a:lnTo>
                    <a:lnTo>
                      <a:pt x="382" y="351"/>
                    </a:lnTo>
                    <a:lnTo>
                      <a:pt x="393" y="361"/>
                    </a:lnTo>
                    <a:lnTo>
                      <a:pt x="403" y="361"/>
                    </a:lnTo>
                    <a:lnTo>
                      <a:pt x="403" y="372"/>
                    </a:lnTo>
                    <a:lnTo>
                      <a:pt x="413" y="372"/>
                    </a:lnTo>
                    <a:lnTo>
                      <a:pt x="413" y="382"/>
                    </a:lnTo>
                    <a:lnTo>
                      <a:pt x="424" y="382"/>
                    </a:lnTo>
                    <a:lnTo>
                      <a:pt x="434" y="382"/>
                    </a:lnTo>
                    <a:lnTo>
                      <a:pt x="444" y="382"/>
                    </a:lnTo>
                    <a:lnTo>
                      <a:pt x="444" y="372"/>
                    </a:lnTo>
                    <a:lnTo>
                      <a:pt x="455" y="372"/>
                    </a:lnTo>
                    <a:lnTo>
                      <a:pt x="465" y="372"/>
                    </a:lnTo>
                    <a:lnTo>
                      <a:pt x="465" y="361"/>
                    </a:lnTo>
                    <a:lnTo>
                      <a:pt x="475" y="361"/>
                    </a:lnTo>
                    <a:lnTo>
                      <a:pt x="486" y="351"/>
                    </a:lnTo>
                    <a:lnTo>
                      <a:pt x="496" y="351"/>
                    </a:lnTo>
                    <a:lnTo>
                      <a:pt x="496" y="341"/>
                    </a:lnTo>
                    <a:lnTo>
                      <a:pt x="506" y="341"/>
                    </a:lnTo>
                    <a:lnTo>
                      <a:pt x="506" y="330"/>
                    </a:lnTo>
                    <a:lnTo>
                      <a:pt x="517" y="330"/>
                    </a:lnTo>
                    <a:lnTo>
                      <a:pt x="527" y="320"/>
                    </a:lnTo>
                    <a:lnTo>
                      <a:pt x="537" y="320"/>
                    </a:lnTo>
                    <a:lnTo>
                      <a:pt x="537" y="310"/>
                    </a:lnTo>
                    <a:lnTo>
                      <a:pt x="548" y="310"/>
                    </a:lnTo>
                    <a:lnTo>
                      <a:pt x="548" y="300"/>
                    </a:lnTo>
                    <a:lnTo>
                      <a:pt x="558" y="300"/>
                    </a:lnTo>
                    <a:lnTo>
                      <a:pt x="558" y="289"/>
                    </a:lnTo>
                    <a:lnTo>
                      <a:pt x="568" y="289"/>
                    </a:lnTo>
                    <a:lnTo>
                      <a:pt x="579" y="279"/>
                    </a:lnTo>
                    <a:lnTo>
                      <a:pt x="589" y="279"/>
                    </a:lnTo>
                    <a:lnTo>
                      <a:pt x="589" y="269"/>
                    </a:lnTo>
                    <a:lnTo>
                      <a:pt x="599" y="269"/>
                    </a:lnTo>
                    <a:lnTo>
                      <a:pt x="599" y="258"/>
                    </a:lnTo>
                    <a:lnTo>
                      <a:pt x="610" y="258"/>
                    </a:lnTo>
                    <a:lnTo>
                      <a:pt x="610" y="248"/>
                    </a:lnTo>
                    <a:lnTo>
                      <a:pt x="620" y="248"/>
                    </a:lnTo>
                    <a:lnTo>
                      <a:pt x="630" y="238"/>
                    </a:lnTo>
                    <a:lnTo>
                      <a:pt x="641" y="238"/>
                    </a:lnTo>
                    <a:lnTo>
                      <a:pt x="641" y="227"/>
                    </a:lnTo>
                    <a:lnTo>
                      <a:pt x="651" y="217"/>
                    </a:lnTo>
                    <a:lnTo>
                      <a:pt x="661" y="217"/>
                    </a:lnTo>
                    <a:lnTo>
                      <a:pt x="672" y="217"/>
                    </a:lnTo>
                    <a:lnTo>
                      <a:pt x="672" y="207"/>
                    </a:lnTo>
                    <a:lnTo>
                      <a:pt x="682" y="207"/>
                    </a:lnTo>
                    <a:lnTo>
                      <a:pt x="692" y="196"/>
                    </a:lnTo>
                    <a:lnTo>
                      <a:pt x="703" y="186"/>
                    </a:lnTo>
                    <a:lnTo>
                      <a:pt x="713" y="186"/>
                    </a:lnTo>
                    <a:lnTo>
                      <a:pt x="723" y="176"/>
                    </a:lnTo>
                    <a:lnTo>
                      <a:pt x="734" y="165"/>
                    </a:lnTo>
                    <a:lnTo>
                      <a:pt x="744" y="165"/>
                    </a:lnTo>
                    <a:lnTo>
                      <a:pt x="744" y="155"/>
                    </a:lnTo>
                    <a:lnTo>
                      <a:pt x="754" y="155"/>
                    </a:lnTo>
                    <a:lnTo>
                      <a:pt x="754" y="145"/>
                    </a:lnTo>
                    <a:lnTo>
                      <a:pt x="765" y="145"/>
                    </a:lnTo>
                    <a:lnTo>
                      <a:pt x="775" y="135"/>
                    </a:lnTo>
                    <a:lnTo>
                      <a:pt x="785" y="135"/>
                    </a:lnTo>
                    <a:lnTo>
                      <a:pt x="785" y="124"/>
                    </a:lnTo>
                    <a:lnTo>
                      <a:pt x="796" y="124"/>
                    </a:lnTo>
                    <a:lnTo>
                      <a:pt x="796" y="114"/>
                    </a:lnTo>
                    <a:lnTo>
                      <a:pt x="806" y="114"/>
                    </a:lnTo>
                    <a:lnTo>
                      <a:pt x="816" y="114"/>
                    </a:lnTo>
                    <a:lnTo>
                      <a:pt x="827" y="114"/>
                    </a:lnTo>
                    <a:lnTo>
                      <a:pt x="837" y="114"/>
                    </a:lnTo>
                    <a:lnTo>
                      <a:pt x="837" y="104"/>
                    </a:lnTo>
                    <a:lnTo>
                      <a:pt x="827" y="104"/>
                    </a:lnTo>
                    <a:lnTo>
                      <a:pt x="816" y="93"/>
                    </a:lnTo>
                    <a:lnTo>
                      <a:pt x="806" y="93"/>
                    </a:lnTo>
                    <a:lnTo>
                      <a:pt x="806" y="83"/>
                    </a:lnTo>
                    <a:lnTo>
                      <a:pt x="796" y="83"/>
                    </a:lnTo>
                    <a:lnTo>
                      <a:pt x="785" y="83"/>
                    </a:lnTo>
                    <a:lnTo>
                      <a:pt x="785" y="73"/>
                    </a:lnTo>
                    <a:lnTo>
                      <a:pt x="775" y="73"/>
                    </a:lnTo>
                    <a:lnTo>
                      <a:pt x="765" y="62"/>
                    </a:lnTo>
                    <a:lnTo>
                      <a:pt x="754" y="62"/>
                    </a:lnTo>
                    <a:lnTo>
                      <a:pt x="744" y="62"/>
                    </a:lnTo>
                    <a:lnTo>
                      <a:pt x="744" y="52"/>
                    </a:lnTo>
                    <a:lnTo>
                      <a:pt x="734" y="52"/>
                    </a:lnTo>
                    <a:lnTo>
                      <a:pt x="723" y="52"/>
                    </a:lnTo>
                    <a:lnTo>
                      <a:pt x="723" y="42"/>
                    </a:lnTo>
                    <a:lnTo>
                      <a:pt x="713" y="42"/>
                    </a:lnTo>
                    <a:lnTo>
                      <a:pt x="703" y="42"/>
                    </a:lnTo>
                    <a:lnTo>
                      <a:pt x="703" y="31"/>
                    </a:lnTo>
                    <a:lnTo>
                      <a:pt x="692" y="31"/>
                    </a:lnTo>
                    <a:lnTo>
                      <a:pt x="682" y="31"/>
                    </a:lnTo>
                    <a:lnTo>
                      <a:pt x="672" y="31"/>
                    </a:lnTo>
                    <a:lnTo>
                      <a:pt x="672" y="21"/>
                    </a:lnTo>
                    <a:lnTo>
                      <a:pt x="661" y="21"/>
                    </a:lnTo>
                    <a:lnTo>
                      <a:pt x="651" y="21"/>
                    </a:lnTo>
                    <a:lnTo>
                      <a:pt x="641" y="21"/>
                    </a:lnTo>
                    <a:lnTo>
                      <a:pt x="630" y="21"/>
                    </a:lnTo>
                    <a:lnTo>
                      <a:pt x="620" y="21"/>
                    </a:lnTo>
                    <a:lnTo>
                      <a:pt x="610" y="21"/>
                    </a:lnTo>
                    <a:lnTo>
                      <a:pt x="599" y="21"/>
                    </a:lnTo>
                    <a:lnTo>
                      <a:pt x="589" y="21"/>
                    </a:lnTo>
                    <a:lnTo>
                      <a:pt x="579" y="21"/>
                    </a:lnTo>
                    <a:lnTo>
                      <a:pt x="568" y="21"/>
                    </a:lnTo>
                    <a:lnTo>
                      <a:pt x="558" y="21"/>
                    </a:lnTo>
                    <a:lnTo>
                      <a:pt x="548" y="21"/>
                    </a:lnTo>
                    <a:lnTo>
                      <a:pt x="537" y="21"/>
                    </a:lnTo>
                    <a:lnTo>
                      <a:pt x="527" y="21"/>
                    </a:lnTo>
                    <a:lnTo>
                      <a:pt x="527" y="11"/>
                    </a:lnTo>
                    <a:lnTo>
                      <a:pt x="517" y="11"/>
                    </a:lnTo>
                    <a:lnTo>
                      <a:pt x="506" y="11"/>
                    </a:lnTo>
                    <a:lnTo>
                      <a:pt x="496" y="11"/>
                    </a:lnTo>
                    <a:lnTo>
                      <a:pt x="486" y="11"/>
                    </a:lnTo>
                    <a:lnTo>
                      <a:pt x="475" y="11"/>
                    </a:lnTo>
                    <a:lnTo>
                      <a:pt x="465" y="11"/>
                    </a:lnTo>
                    <a:lnTo>
                      <a:pt x="455" y="11"/>
                    </a:lnTo>
                    <a:lnTo>
                      <a:pt x="444" y="11"/>
                    </a:lnTo>
                    <a:lnTo>
                      <a:pt x="434" y="11"/>
                    </a:lnTo>
                    <a:lnTo>
                      <a:pt x="424" y="11"/>
                    </a:lnTo>
                    <a:lnTo>
                      <a:pt x="413" y="11"/>
                    </a:lnTo>
                    <a:lnTo>
                      <a:pt x="403" y="11"/>
                    </a:lnTo>
                    <a:lnTo>
                      <a:pt x="403" y="0"/>
                    </a:lnTo>
                    <a:lnTo>
                      <a:pt x="393" y="0"/>
                    </a:lnTo>
                    <a:lnTo>
                      <a:pt x="382" y="0"/>
                    </a:lnTo>
                    <a:lnTo>
                      <a:pt x="372" y="0"/>
                    </a:lnTo>
                    <a:lnTo>
                      <a:pt x="362" y="0"/>
                    </a:lnTo>
                    <a:lnTo>
                      <a:pt x="351" y="0"/>
                    </a:lnTo>
                    <a:lnTo>
                      <a:pt x="341" y="0"/>
                    </a:lnTo>
                    <a:lnTo>
                      <a:pt x="331" y="0"/>
                    </a:lnTo>
                    <a:lnTo>
                      <a:pt x="320" y="0"/>
                    </a:lnTo>
                    <a:lnTo>
                      <a:pt x="310" y="0"/>
                    </a:lnTo>
                    <a:lnTo>
                      <a:pt x="300" y="0"/>
                    </a:lnTo>
                    <a:lnTo>
                      <a:pt x="289" y="0"/>
                    </a:lnTo>
                    <a:lnTo>
                      <a:pt x="279" y="0"/>
                    </a:lnTo>
                    <a:lnTo>
                      <a:pt x="269" y="0"/>
                    </a:lnTo>
                    <a:lnTo>
                      <a:pt x="258" y="0"/>
                    </a:lnTo>
                    <a:lnTo>
                      <a:pt x="248" y="0"/>
                    </a:lnTo>
                    <a:lnTo>
                      <a:pt x="238" y="0"/>
                    </a:lnTo>
                    <a:lnTo>
                      <a:pt x="227" y="0"/>
                    </a:lnTo>
                    <a:lnTo>
                      <a:pt x="217" y="0"/>
                    </a:lnTo>
                    <a:lnTo>
                      <a:pt x="207" y="0"/>
                    </a:lnTo>
                    <a:lnTo>
                      <a:pt x="196" y="0"/>
                    </a:lnTo>
                    <a:lnTo>
                      <a:pt x="186" y="0"/>
                    </a:lnTo>
                    <a:lnTo>
                      <a:pt x="176" y="0"/>
                    </a:lnTo>
                    <a:lnTo>
                      <a:pt x="165" y="0"/>
                    </a:lnTo>
                    <a:lnTo>
                      <a:pt x="155" y="0"/>
                    </a:lnTo>
                    <a:lnTo>
                      <a:pt x="145" y="0"/>
                    </a:lnTo>
                    <a:lnTo>
                      <a:pt x="134" y="0"/>
                    </a:lnTo>
                    <a:lnTo>
                      <a:pt x="124" y="0"/>
                    </a:lnTo>
                    <a:lnTo>
                      <a:pt x="114" y="0"/>
                    </a:lnTo>
                    <a:lnTo>
                      <a:pt x="103" y="0"/>
                    </a:lnTo>
                    <a:lnTo>
                      <a:pt x="93" y="0"/>
                    </a:lnTo>
                    <a:lnTo>
                      <a:pt x="83" y="0"/>
                    </a:lnTo>
                    <a:lnTo>
                      <a:pt x="72" y="0"/>
                    </a:lnTo>
                    <a:lnTo>
                      <a:pt x="62" y="0"/>
                    </a:lnTo>
                    <a:lnTo>
                      <a:pt x="52" y="0"/>
                    </a:lnTo>
                    <a:lnTo>
                      <a:pt x="41" y="0"/>
                    </a:lnTo>
                    <a:lnTo>
                      <a:pt x="31" y="0"/>
                    </a:lnTo>
                    <a:lnTo>
                      <a:pt x="21" y="0"/>
                    </a:lnTo>
                    <a:lnTo>
                      <a:pt x="10" y="0"/>
                    </a:lnTo>
                    <a:lnTo>
                      <a:pt x="0" y="0"/>
                    </a:lnTo>
                    <a:lnTo>
                      <a:pt x="0" y="11"/>
                    </a:lnTo>
                    <a:lnTo>
                      <a:pt x="10" y="0"/>
                    </a:lnTo>
                  </a:path>
                </a:pathLst>
              </a:custGeom>
              <a:noFill/>
              <a:ln w="15875">
                <a:solidFill>
                  <a:srgbClr val="FF9966"/>
                </a:solidFill>
                <a:prstDash val="solid"/>
                <a:round/>
                <a:headEnd/>
                <a:tailEnd/>
              </a:ln>
            </p:spPr>
            <p:txBody>
              <a:bodyPr/>
              <a:lstStyle/>
              <a:p>
                <a:endParaRPr lang="en-US"/>
              </a:p>
            </p:txBody>
          </p:sp>
          <p:sp>
            <p:nvSpPr>
              <p:cNvPr id="17533" name="Freeform 38"/>
              <p:cNvSpPr>
                <a:spLocks/>
              </p:cNvSpPr>
              <p:nvPr/>
            </p:nvSpPr>
            <p:spPr bwMode="auto">
              <a:xfrm>
                <a:off x="931" y="2290"/>
                <a:ext cx="713" cy="330"/>
              </a:xfrm>
              <a:custGeom>
                <a:avLst/>
                <a:gdLst>
                  <a:gd name="T0" fmla="*/ 0 w 713"/>
                  <a:gd name="T1" fmla="*/ 154 h 330"/>
                  <a:gd name="T2" fmla="*/ 11 w 713"/>
                  <a:gd name="T3" fmla="*/ 123 h 330"/>
                  <a:gd name="T4" fmla="*/ 11 w 713"/>
                  <a:gd name="T5" fmla="*/ 82 h 330"/>
                  <a:gd name="T6" fmla="*/ 11 w 713"/>
                  <a:gd name="T7" fmla="*/ 41 h 330"/>
                  <a:gd name="T8" fmla="*/ 21 w 713"/>
                  <a:gd name="T9" fmla="*/ 10 h 330"/>
                  <a:gd name="T10" fmla="*/ 21 w 713"/>
                  <a:gd name="T11" fmla="*/ 10 h 330"/>
                  <a:gd name="T12" fmla="*/ 21 w 713"/>
                  <a:gd name="T13" fmla="*/ 10 h 330"/>
                  <a:gd name="T14" fmla="*/ 52 w 713"/>
                  <a:gd name="T15" fmla="*/ 20 h 330"/>
                  <a:gd name="T16" fmla="*/ 83 w 713"/>
                  <a:gd name="T17" fmla="*/ 31 h 330"/>
                  <a:gd name="T18" fmla="*/ 114 w 713"/>
                  <a:gd name="T19" fmla="*/ 41 h 330"/>
                  <a:gd name="T20" fmla="*/ 145 w 713"/>
                  <a:gd name="T21" fmla="*/ 51 h 330"/>
                  <a:gd name="T22" fmla="*/ 166 w 713"/>
                  <a:gd name="T23" fmla="*/ 72 h 330"/>
                  <a:gd name="T24" fmla="*/ 197 w 713"/>
                  <a:gd name="T25" fmla="*/ 82 h 330"/>
                  <a:gd name="T26" fmla="*/ 228 w 713"/>
                  <a:gd name="T27" fmla="*/ 92 h 330"/>
                  <a:gd name="T28" fmla="*/ 269 w 713"/>
                  <a:gd name="T29" fmla="*/ 103 h 330"/>
                  <a:gd name="T30" fmla="*/ 300 w 713"/>
                  <a:gd name="T31" fmla="*/ 123 h 330"/>
                  <a:gd name="T32" fmla="*/ 341 w 713"/>
                  <a:gd name="T33" fmla="*/ 134 h 330"/>
                  <a:gd name="T34" fmla="*/ 362 w 713"/>
                  <a:gd name="T35" fmla="*/ 154 h 330"/>
                  <a:gd name="T36" fmla="*/ 393 w 713"/>
                  <a:gd name="T37" fmla="*/ 165 h 330"/>
                  <a:gd name="T38" fmla="*/ 414 w 713"/>
                  <a:gd name="T39" fmla="*/ 185 h 330"/>
                  <a:gd name="T40" fmla="*/ 445 w 713"/>
                  <a:gd name="T41" fmla="*/ 196 h 330"/>
                  <a:gd name="T42" fmla="*/ 476 w 713"/>
                  <a:gd name="T43" fmla="*/ 206 h 330"/>
                  <a:gd name="T44" fmla="*/ 507 w 713"/>
                  <a:gd name="T45" fmla="*/ 216 h 330"/>
                  <a:gd name="T46" fmla="*/ 527 w 713"/>
                  <a:gd name="T47" fmla="*/ 237 h 330"/>
                  <a:gd name="T48" fmla="*/ 558 w 713"/>
                  <a:gd name="T49" fmla="*/ 247 h 330"/>
                  <a:gd name="T50" fmla="*/ 589 w 713"/>
                  <a:gd name="T51" fmla="*/ 257 h 330"/>
                  <a:gd name="T52" fmla="*/ 620 w 713"/>
                  <a:gd name="T53" fmla="*/ 268 h 330"/>
                  <a:gd name="T54" fmla="*/ 641 w 713"/>
                  <a:gd name="T55" fmla="*/ 288 h 330"/>
                  <a:gd name="T56" fmla="*/ 672 w 713"/>
                  <a:gd name="T57" fmla="*/ 299 h 330"/>
                  <a:gd name="T58" fmla="*/ 693 w 713"/>
                  <a:gd name="T59" fmla="*/ 319 h 330"/>
                  <a:gd name="T60" fmla="*/ 703 w 713"/>
                  <a:gd name="T61" fmla="*/ 330 h 330"/>
                  <a:gd name="T62" fmla="*/ 682 w 713"/>
                  <a:gd name="T63" fmla="*/ 330 h 330"/>
                  <a:gd name="T64" fmla="*/ 651 w 713"/>
                  <a:gd name="T65" fmla="*/ 319 h 330"/>
                  <a:gd name="T66" fmla="*/ 610 w 713"/>
                  <a:gd name="T67" fmla="*/ 319 h 330"/>
                  <a:gd name="T68" fmla="*/ 579 w 713"/>
                  <a:gd name="T69" fmla="*/ 309 h 330"/>
                  <a:gd name="T70" fmla="*/ 548 w 713"/>
                  <a:gd name="T71" fmla="*/ 299 h 330"/>
                  <a:gd name="T72" fmla="*/ 507 w 713"/>
                  <a:gd name="T73" fmla="*/ 319 h 330"/>
                  <a:gd name="T74" fmla="*/ 476 w 713"/>
                  <a:gd name="T75" fmla="*/ 309 h 330"/>
                  <a:gd name="T76" fmla="*/ 445 w 713"/>
                  <a:gd name="T77" fmla="*/ 309 h 330"/>
                  <a:gd name="T78" fmla="*/ 414 w 713"/>
                  <a:gd name="T79" fmla="*/ 299 h 330"/>
                  <a:gd name="T80" fmla="*/ 403 w 713"/>
                  <a:gd name="T81" fmla="*/ 268 h 330"/>
                  <a:gd name="T82" fmla="*/ 372 w 713"/>
                  <a:gd name="T83" fmla="*/ 268 h 330"/>
                  <a:gd name="T84" fmla="*/ 352 w 713"/>
                  <a:gd name="T85" fmla="*/ 247 h 330"/>
                  <a:gd name="T86" fmla="*/ 310 w 713"/>
                  <a:gd name="T87" fmla="*/ 247 h 330"/>
                  <a:gd name="T88" fmla="*/ 290 w 713"/>
                  <a:gd name="T89" fmla="*/ 226 h 330"/>
                  <a:gd name="T90" fmla="*/ 259 w 713"/>
                  <a:gd name="T91" fmla="*/ 206 h 330"/>
                  <a:gd name="T92" fmla="*/ 228 w 713"/>
                  <a:gd name="T93" fmla="*/ 185 h 330"/>
                  <a:gd name="T94" fmla="*/ 186 w 713"/>
                  <a:gd name="T95" fmla="*/ 196 h 330"/>
                  <a:gd name="T96" fmla="*/ 155 w 713"/>
                  <a:gd name="T97" fmla="*/ 206 h 330"/>
                  <a:gd name="T98" fmla="*/ 124 w 713"/>
                  <a:gd name="T99" fmla="*/ 196 h 330"/>
                  <a:gd name="T100" fmla="*/ 83 w 713"/>
                  <a:gd name="T101" fmla="*/ 196 h 330"/>
                  <a:gd name="T102" fmla="*/ 52 w 713"/>
                  <a:gd name="T103" fmla="*/ 185 h 330"/>
                  <a:gd name="T104" fmla="*/ 21 w 713"/>
                  <a:gd name="T105" fmla="*/ 175 h 330"/>
                  <a:gd name="T106" fmla="*/ 11 w 713"/>
                  <a:gd name="T107" fmla="*/ 185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330"/>
                  <a:gd name="T164" fmla="*/ 713 w 713"/>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330">
                    <a:moveTo>
                      <a:pt x="11" y="185"/>
                    </a:moveTo>
                    <a:lnTo>
                      <a:pt x="11" y="175"/>
                    </a:lnTo>
                    <a:lnTo>
                      <a:pt x="0" y="165"/>
                    </a:lnTo>
                    <a:lnTo>
                      <a:pt x="0" y="154"/>
                    </a:lnTo>
                    <a:lnTo>
                      <a:pt x="0" y="144"/>
                    </a:lnTo>
                    <a:lnTo>
                      <a:pt x="11" y="144"/>
                    </a:lnTo>
                    <a:lnTo>
                      <a:pt x="11" y="134"/>
                    </a:lnTo>
                    <a:lnTo>
                      <a:pt x="11" y="123"/>
                    </a:lnTo>
                    <a:lnTo>
                      <a:pt x="11" y="113"/>
                    </a:lnTo>
                    <a:lnTo>
                      <a:pt x="11" y="103"/>
                    </a:lnTo>
                    <a:lnTo>
                      <a:pt x="11" y="92"/>
                    </a:lnTo>
                    <a:lnTo>
                      <a:pt x="11" y="82"/>
                    </a:lnTo>
                    <a:lnTo>
                      <a:pt x="11" y="72"/>
                    </a:lnTo>
                    <a:lnTo>
                      <a:pt x="11" y="61"/>
                    </a:lnTo>
                    <a:lnTo>
                      <a:pt x="11" y="51"/>
                    </a:lnTo>
                    <a:lnTo>
                      <a:pt x="11" y="41"/>
                    </a:lnTo>
                    <a:lnTo>
                      <a:pt x="11" y="31"/>
                    </a:lnTo>
                    <a:lnTo>
                      <a:pt x="11" y="20"/>
                    </a:lnTo>
                    <a:lnTo>
                      <a:pt x="11" y="10"/>
                    </a:lnTo>
                    <a:lnTo>
                      <a:pt x="21" y="10"/>
                    </a:lnTo>
                    <a:lnTo>
                      <a:pt x="21" y="0"/>
                    </a:lnTo>
                    <a:lnTo>
                      <a:pt x="21" y="10"/>
                    </a:lnTo>
                    <a:lnTo>
                      <a:pt x="21" y="0"/>
                    </a:lnTo>
                    <a:lnTo>
                      <a:pt x="21" y="10"/>
                    </a:lnTo>
                    <a:lnTo>
                      <a:pt x="21" y="0"/>
                    </a:lnTo>
                    <a:lnTo>
                      <a:pt x="21" y="10"/>
                    </a:lnTo>
                    <a:lnTo>
                      <a:pt x="21" y="0"/>
                    </a:lnTo>
                    <a:lnTo>
                      <a:pt x="21" y="10"/>
                    </a:lnTo>
                    <a:lnTo>
                      <a:pt x="31" y="10"/>
                    </a:lnTo>
                    <a:lnTo>
                      <a:pt x="42" y="10"/>
                    </a:lnTo>
                    <a:lnTo>
                      <a:pt x="42" y="20"/>
                    </a:lnTo>
                    <a:lnTo>
                      <a:pt x="52" y="20"/>
                    </a:lnTo>
                    <a:lnTo>
                      <a:pt x="62" y="20"/>
                    </a:lnTo>
                    <a:lnTo>
                      <a:pt x="62" y="31"/>
                    </a:lnTo>
                    <a:lnTo>
                      <a:pt x="73" y="31"/>
                    </a:lnTo>
                    <a:lnTo>
                      <a:pt x="83" y="31"/>
                    </a:lnTo>
                    <a:lnTo>
                      <a:pt x="93" y="31"/>
                    </a:lnTo>
                    <a:lnTo>
                      <a:pt x="93" y="41"/>
                    </a:lnTo>
                    <a:lnTo>
                      <a:pt x="104" y="41"/>
                    </a:lnTo>
                    <a:lnTo>
                      <a:pt x="114" y="41"/>
                    </a:lnTo>
                    <a:lnTo>
                      <a:pt x="124" y="41"/>
                    </a:lnTo>
                    <a:lnTo>
                      <a:pt x="135" y="41"/>
                    </a:lnTo>
                    <a:lnTo>
                      <a:pt x="135" y="51"/>
                    </a:lnTo>
                    <a:lnTo>
                      <a:pt x="145" y="51"/>
                    </a:lnTo>
                    <a:lnTo>
                      <a:pt x="155" y="51"/>
                    </a:lnTo>
                    <a:lnTo>
                      <a:pt x="155" y="61"/>
                    </a:lnTo>
                    <a:lnTo>
                      <a:pt x="166" y="61"/>
                    </a:lnTo>
                    <a:lnTo>
                      <a:pt x="166" y="72"/>
                    </a:lnTo>
                    <a:lnTo>
                      <a:pt x="176" y="72"/>
                    </a:lnTo>
                    <a:lnTo>
                      <a:pt x="186" y="72"/>
                    </a:lnTo>
                    <a:lnTo>
                      <a:pt x="186" y="82"/>
                    </a:lnTo>
                    <a:lnTo>
                      <a:pt x="197" y="82"/>
                    </a:lnTo>
                    <a:lnTo>
                      <a:pt x="207" y="82"/>
                    </a:lnTo>
                    <a:lnTo>
                      <a:pt x="207" y="92"/>
                    </a:lnTo>
                    <a:lnTo>
                      <a:pt x="217" y="92"/>
                    </a:lnTo>
                    <a:lnTo>
                      <a:pt x="228" y="92"/>
                    </a:lnTo>
                    <a:lnTo>
                      <a:pt x="238" y="92"/>
                    </a:lnTo>
                    <a:lnTo>
                      <a:pt x="248" y="103"/>
                    </a:lnTo>
                    <a:lnTo>
                      <a:pt x="259" y="103"/>
                    </a:lnTo>
                    <a:lnTo>
                      <a:pt x="269" y="103"/>
                    </a:lnTo>
                    <a:lnTo>
                      <a:pt x="269" y="113"/>
                    </a:lnTo>
                    <a:lnTo>
                      <a:pt x="279" y="113"/>
                    </a:lnTo>
                    <a:lnTo>
                      <a:pt x="290" y="123"/>
                    </a:lnTo>
                    <a:lnTo>
                      <a:pt x="300" y="123"/>
                    </a:lnTo>
                    <a:lnTo>
                      <a:pt x="310" y="123"/>
                    </a:lnTo>
                    <a:lnTo>
                      <a:pt x="321" y="134"/>
                    </a:lnTo>
                    <a:lnTo>
                      <a:pt x="331" y="134"/>
                    </a:lnTo>
                    <a:lnTo>
                      <a:pt x="341" y="134"/>
                    </a:lnTo>
                    <a:lnTo>
                      <a:pt x="341" y="144"/>
                    </a:lnTo>
                    <a:lnTo>
                      <a:pt x="352" y="144"/>
                    </a:lnTo>
                    <a:lnTo>
                      <a:pt x="362" y="144"/>
                    </a:lnTo>
                    <a:lnTo>
                      <a:pt x="362" y="154"/>
                    </a:lnTo>
                    <a:lnTo>
                      <a:pt x="372" y="154"/>
                    </a:lnTo>
                    <a:lnTo>
                      <a:pt x="383" y="154"/>
                    </a:lnTo>
                    <a:lnTo>
                      <a:pt x="383" y="165"/>
                    </a:lnTo>
                    <a:lnTo>
                      <a:pt x="393" y="165"/>
                    </a:lnTo>
                    <a:lnTo>
                      <a:pt x="403" y="165"/>
                    </a:lnTo>
                    <a:lnTo>
                      <a:pt x="403" y="175"/>
                    </a:lnTo>
                    <a:lnTo>
                      <a:pt x="414" y="175"/>
                    </a:lnTo>
                    <a:lnTo>
                      <a:pt x="414" y="185"/>
                    </a:lnTo>
                    <a:lnTo>
                      <a:pt x="424" y="185"/>
                    </a:lnTo>
                    <a:lnTo>
                      <a:pt x="424" y="196"/>
                    </a:lnTo>
                    <a:lnTo>
                      <a:pt x="434" y="196"/>
                    </a:lnTo>
                    <a:lnTo>
                      <a:pt x="445" y="196"/>
                    </a:lnTo>
                    <a:lnTo>
                      <a:pt x="455" y="196"/>
                    </a:lnTo>
                    <a:lnTo>
                      <a:pt x="465" y="196"/>
                    </a:lnTo>
                    <a:lnTo>
                      <a:pt x="476" y="196"/>
                    </a:lnTo>
                    <a:lnTo>
                      <a:pt x="476" y="206"/>
                    </a:lnTo>
                    <a:lnTo>
                      <a:pt x="486" y="206"/>
                    </a:lnTo>
                    <a:lnTo>
                      <a:pt x="496" y="206"/>
                    </a:lnTo>
                    <a:lnTo>
                      <a:pt x="496" y="216"/>
                    </a:lnTo>
                    <a:lnTo>
                      <a:pt x="507" y="216"/>
                    </a:lnTo>
                    <a:lnTo>
                      <a:pt x="517" y="216"/>
                    </a:lnTo>
                    <a:lnTo>
                      <a:pt x="517" y="226"/>
                    </a:lnTo>
                    <a:lnTo>
                      <a:pt x="527" y="226"/>
                    </a:lnTo>
                    <a:lnTo>
                      <a:pt x="527" y="237"/>
                    </a:lnTo>
                    <a:lnTo>
                      <a:pt x="538" y="237"/>
                    </a:lnTo>
                    <a:lnTo>
                      <a:pt x="548" y="237"/>
                    </a:lnTo>
                    <a:lnTo>
                      <a:pt x="548" y="247"/>
                    </a:lnTo>
                    <a:lnTo>
                      <a:pt x="558" y="247"/>
                    </a:lnTo>
                    <a:lnTo>
                      <a:pt x="569" y="247"/>
                    </a:lnTo>
                    <a:lnTo>
                      <a:pt x="579" y="247"/>
                    </a:lnTo>
                    <a:lnTo>
                      <a:pt x="579" y="257"/>
                    </a:lnTo>
                    <a:lnTo>
                      <a:pt x="589" y="257"/>
                    </a:lnTo>
                    <a:lnTo>
                      <a:pt x="600" y="257"/>
                    </a:lnTo>
                    <a:lnTo>
                      <a:pt x="600" y="268"/>
                    </a:lnTo>
                    <a:lnTo>
                      <a:pt x="610" y="268"/>
                    </a:lnTo>
                    <a:lnTo>
                      <a:pt x="620" y="268"/>
                    </a:lnTo>
                    <a:lnTo>
                      <a:pt x="620" y="278"/>
                    </a:lnTo>
                    <a:lnTo>
                      <a:pt x="631" y="278"/>
                    </a:lnTo>
                    <a:lnTo>
                      <a:pt x="631" y="288"/>
                    </a:lnTo>
                    <a:lnTo>
                      <a:pt x="641" y="288"/>
                    </a:lnTo>
                    <a:lnTo>
                      <a:pt x="651" y="288"/>
                    </a:lnTo>
                    <a:lnTo>
                      <a:pt x="651" y="299"/>
                    </a:lnTo>
                    <a:lnTo>
                      <a:pt x="662" y="299"/>
                    </a:lnTo>
                    <a:lnTo>
                      <a:pt x="672" y="299"/>
                    </a:lnTo>
                    <a:lnTo>
                      <a:pt x="682" y="299"/>
                    </a:lnTo>
                    <a:lnTo>
                      <a:pt x="682" y="309"/>
                    </a:lnTo>
                    <a:lnTo>
                      <a:pt x="693" y="309"/>
                    </a:lnTo>
                    <a:lnTo>
                      <a:pt x="693" y="319"/>
                    </a:lnTo>
                    <a:lnTo>
                      <a:pt x="693" y="309"/>
                    </a:lnTo>
                    <a:lnTo>
                      <a:pt x="693" y="319"/>
                    </a:lnTo>
                    <a:lnTo>
                      <a:pt x="703" y="319"/>
                    </a:lnTo>
                    <a:lnTo>
                      <a:pt x="703" y="330"/>
                    </a:lnTo>
                    <a:lnTo>
                      <a:pt x="713" y="330"/>
                    </a:lnTo>
                    <a:lnTo>
                      <a:pt x="703" y="330"/>
                    </a:lnTo>
                    <a:lnTo>
                      <a:pt x="693" y="330"/>
                    </a:lnTo>
                    <a:lnTo>
                      <a:pt x="682" y="330"/>
                    </a:lnTo>
                    <a:lnTo>
                      <a:pt x="682" y="319"/>
                    </a:lnTo>
                    <a:lnTo>
                      <a:pt x="672" y="319"/>
                    </a:lnTo>
                    <a:lnTo>
                      <a:pt x="662" y="319"/>
                    </a:lnTo>
                    <a:lnTo>
                      <a:pt x="651" y="319"/>
                    </a:lnTo>
                    <a:lnTo>
                      <a:pt x="641" y="319"/>
                    </a:lnTo>
                    <a:lnTo>
                      <a:pt x="631" y="319"/>
                    </a:lnTo>
                    <a:lnTo>
                      <a:pt x="620" y="319"/>
                    </a:lnTo>
                    <a:lnTo>
                      <a:pt x="610" y="319"/>
                    </a:lnTo>
                    <a:lnTo>
                      <a:pt x="600" y="319"/>
                    </a:lnTo>
                    <a:lnTo>
                      <a:pt x="589" y="319"/>
                    </a:lnTo>
                    <a:lnTo>
                      <a:pt x="589" y="309"/>
                    </a:lnTo>
                    <a:lnTo>
                      <a:pt x="579" y="309"/>
                    </a:lnTo>
                    <a:lnTo>
                      <a:pt x="579" y="299"/>
                    </a:lnTo>
                    <a:lnTo>
                      <a:pt x="569" y="299"/>
                    </a:lnTo>
                    <a:lnTo>
                      <a:pt x="558" y="299"/>
                    </a:lnTo>
                    <a:lnTo>
                      <a:pt x="548" y="299"/>
                    </a:lnTo>
                    <a:lnTo>
                      <a:pt x="538" y="309"/>
                    </a:lnTo>
                    <a:lnTo>
                      <a:pt x="527" y="309"/>
                    </a:lnTo>
                    <a:lnTo>
                      <a:pt x="517" y="319"/>
                    </a:lnTo>
                    <a:lnTo>
                      <a:pt x="507" y="319"/>
                    </a:lnTo>
                    <a:lnTo>
                      <a:pt x="496" y="319"/>
                    </a:lnTo>
                    <a:lnTo>
                      <a:pt x="486" y="319"/>
                    </a:lnTo>
                    <a:lnTo>
                      <a:pt x="486" y="309"/>
                    </a:lnTo>
                    <a:lnTo>
                      <a:pt x="476" y="309"/>
                    </a:lnTo>
                    <a:lnTo>
                      <a:pt x="465" y="309"/>
                    </a:lnTo>
                    <a:lnTo>
                      <a:pt x="455" y="309"/>
                    </a:lnTo>
                    <a:lnTo>
                      <a:pt x="445" y="299"/>
                    </a:lnTo>
                    <a:lnTo>
                      <a:pt x="445" y="309"/>
                    </a:lnTo>
                    <a:lnTo>
                      <a:pt x="434" y="309"/>
                    </a:lnTo>
                    <a:lnTo>
                      <a:pt x="424" y="309"/>
                    </a:lnTo>
                    <a:lnTo>
                      <a:pt x="414" y="309"/>
                    </a:lnTo>
                    <a:lnTo>
                      <a:pt x="414" y="299"/>
                    </a:lnTo>
                    <a:lnTo>
                      <a:pt x="414" y="288"/>
                    </a:lnTo>
                    <a:lnTo>
                      <a:pt x="414" y="278"/>
                    </a:lnTo>
                    <a:lnTo>
                      <a:pt x="414" y="268"/>
                    </a:lnTo>
                    <a:lnTo>
                      <a:pt x="403" y="268"/>
                    </a:lnTo>
                    <a:lnTo>
                      <a:pt x="393" y="268"/>
                    </a:lnTo>
                    <a:lnTo>
                      <a:pt x="383" y="278"/>
                    </a:lnTo>
                    <a:lnTo>
                      <a:pt x="372" y="278"/>
                    </a:lnTo>
                    <a:lnTo>
                      <a:pt x="372" y="268"/>
                    </a:lnTo>
                    <a:lnTo>
                      <a:pt x="362" y="268"/>
                    </a:lnTo>
                    <a:lnTo>
                      <a:pt x="352" y="268"/>
                    </a:lnTo>
                    <a:lnTo>
                      <a:pt x="352" y="257"/>
                    </a:lnTo>
                    <a:lnTo>
                      <a:pt x="352" y="247"/>
                    </a:lnTo>
                    <a:lnTo>
                      <a:pt x="341" y="247"/>
                    </a:lnTo>
                    <a:lnTo>
                      <a:pt x="331" y="247"/>
                    </a:lnTo>
                    <a:lnTo>
                      <a:pt x="321" y="247"/>
                    </a:lnTo>
                    <a:lnTo>
                      <a:pt x="310" y="247"/>
                    </a:lnTo>
                    <a:lnTo>
                      <a:pt x="310" y="237"/>
                    </a:lnTo>
                    <a:lnTo>
                      <a:pt x="300" y="237"/>
                    </a:lnTo>
                    <a:lnTo>
                      <a:pt x="300" y="226"/>
                    </a:lnTo>
                    <a:lnTo>
                      <a:pt x="290" y="226"/>
                    </a:lnTo>
                    <a:lnTo>
                      <a:pt x="279" y="216"/>
                    </a:lnTo>
                    <a:lnTo>
                      <a:pt x="269" y="216"/>
                    </a:lnTo>
                    <a:lnTo>
                      <a:pt x="269" y="206"/>
                    </a:lnTo>
                    <a:lnTo>
                      <a:pt x="259" y="206"/>
                    </a:lnTo>
                    <a:lnTo>
                      <a:pt x="248" y="206"/>
                    </a:lnTo>
                    <a:lnTo>
                      <a:pt x="248" y="196"/>
                    </a:lnTo>
                    <a:lnTo>
                      <a:pt x="238" y="196"/>
                    </a:lnTo>
                    <a:lnTo>
                      <a:pt x="228" y="185"/>
                    </a:lnTo>
                    <a:lnTo>
                      <a:pt x="217" y="196"/>
                    </a:lnTo>
                    <a:lnTo>
                      <a:pt x="207" y="196"/>
                    </a:lnTo>
                    <a:lnTo>
                      <a:pt x="197" y="196"/>
                    </a:lnTo>
                    <a:lnTo>
                      <a:pt x="186" y="196"/>
                    </a:lnTo>
                    <a:lnTo>
                      <a:pt x="186" y="206"/>
                    </a:lnTo>
                    <a:lnTo>
                      <a:pt x="176" y="206"/>
                    </a:lnTo>
                    <a:lnTo>
                      <a:pt x="166" y="206"/>
                    </a:lnTo>
                    <a:lnTo>
                      <a:pt x="155" y="206"/>
                    </a:lnTo>
                    <a:lnTo>
                      <a:pt x="155" y="196"/>
                    </a:lnTo>
                    <a:lnTo>
                      <a:pt x="145" y="196"/>
                    </a:lnTo>
                    <a:lnTo>
                      <a:pt x="135" y="196"/>
                    </a:lnTo>
                    <a:lnTo>
                      <a:pt x="124" y="196"/>
                    </a:lnTo>
                    <a:lnTo>
                      <a:pt x="114" y="196"/>
                    </a:lnTo>
                    <a:lnTo>
                      <a:pt x="104" y="196"/>
                    </a:lnTo>
                    <a:lnTo>
                      <a:pt x="93" y="196"/>
                    </a:lnTo>
                    <a:lnTo>
                      <a:pt x="83" y="196"/>
                    </a:lnTo>
                    <a:lnTo>
                      <a:pt x="73" y="196"/>
                    </a:lnTo>
                    <a:lnTo>
                      <a:pt x="62" y="196"/>
                    </a:lnTo>
                    <a:lnTo>
                      <a:pt x="52" y="196"/>
                    </a:lnTo>
                    <a:lnTo>
                      <a:pt x="52" y="185"/>
                    </a:lnTo>
                    <a:lnTo>
                      <a:pt x="42" y="185"/>
                    </a:lnTo>
                    <a:lnTo>
                      <a:pt x="31" y="185"/>
                    </a:lnTo>
                    <a:lnTo>
                      <a:pt x="31" y="175"/>
                    </a:lnTo>
                    <a:lnTo>
                      <a:pt x="21" y="175"/>
                    </a:lnTo>
                    <a:lnTo>
                      <a:pt x="21" y="165"/>
                    </a:lnTo>
                    <a:lnTo>
                      <a:pt x="11" y="165"/>
                    </a:lnTo>
                    <a:lnTo>
                      <a:pt x="21" y="165"/>
                    </a:lnTo>
                    <a:lnTo>
                      <a:pt x="11" y="185"/>
                    </a:lnTo>
                    <a:close/>
                  </a:path>
                </a:pathLst>
              </a:custGeom>
              <a:solidFill>
                <a:srgbClr val="FF9966"/>
              </a:solidFill>
              <a:ln w="9525">
                <a:noFill/>
                <a:round/>
                <a:headEnd/>
                <a:tailEnd/>
              </a:ln>
            </p:spPr>
            <p:txBody>
              <a:bodyPr/>
              <a:lstStyle/>
              <a:p>
                <a:endParaRPr lang="en-US"/>
              </a:p>
            </p:txBody>
          </p:sp>
          <p:sp>
            <p:nvSpPr>
              <p:cNvPr id="17534" name="Freeform 39"/>
              <p:cNvSpPr>
                <a:spLocks/>
              </p:cNvSpPr>
              <p:nvPr/>
            </p:nvSpPr>
            <p:spPr bwMode="auto">
              <a:xfrm>
                <a:off x="931" y="2290"/>
                <a:ext cx="713" cy="330"/>
              </a:xfrm>
              <a:custGeom>
                <a:avLst/>
                <a:gdLst>
                  <a:gd name="T0" fmla="*/ 0 w 713"/>
                  <a:gd name="T1" fmla="*/ 154 h 330"/>
                  <a:gd name="T2" fmla="*/ 11 w 713"/>
                  <a:gd name="T3" fmla="*/ 123 h 330"/>
                  <a:gd name="T4" fmla="*/ 11 w 713"/>
                  <a:gd name="T5" fmla="*/ 82 h 330"/>
                  <a:gd name="T6" fmla="*/ 11 w 713"/>
                  <a:gd name="T7" fmla="*/ 41 h 330"/>
                  <a:gd name="T8" fmla="*/ 21 w 713"/>
                  <a:gd name="T9" fmla="*/ 10 h 330"/>
                  <a:gd name="T10" fmla="*/ 21 w 713"/>
                  <a:gd name="T11" fmla="*/ 10 h 330"/>
                  <a:gd name="T12" fmla="*/ 21 w 713"/>
                  <a:gd name="T13" fmla="*/ 10 h 330"/>
                  <a:gd name="T14" fmla="*/ 52 w 713"/>
                  <a:gd name="T15" fmla="*/ 20 h 330"/>
                  <a:gd name="T16" fmla="*/ 83 w 713"/>
                  <a:gd name="T17" fmla="*/ 31 h 330"/>
                  <a:gd name="T18" fmla="*/ 114 w 713"/>
                  <a:gd name="T19" fmla="*/ 41 h 330"/>
                  <a:gd name="T20" fmla="*/ 145 w 713"/>
                  <a:gd name="T21" fmla="*/ 51 h 330"/>
                  <a:gd name="T22" fmla="*/ 166 w 713"/>
                  <a:gd name="T23" fmla="*/ 72 h 330"/>
                  <a:gd name="T24" fmla="*/ 197 w 713"/>
                  <a:gd name="T25" fmla="*/ 82 h 330"/>
                  <a:gd name="T26" fmla="*/ 228 w 713"/>
                  <a:gd name="T27" fmla="*/ 92 h 330"/>
                  <a:gd name="T28" fmla="*/ 269 w 713"/>
                  <a:gd name="T29" fmla="*/ 103 h 330"/>
                  <a:gd name="T30" fmla="*/ 300 w 713"/>
                  <a:gd name="T31" fmla="*/ 123 h 330"/>
                  <a:gd name="T32" fmla="*/ 341 w 713"/>
                  <a:gd name="T33" fmla="*/ 134 h 330"/>
                  <a:gd name="T34" fmla="*/ 362 w 713"/>
                  <a:gd name="T35" fmla="*/ 154 h 330"/>
                  <a:gd name="T36" fmla="*/ 393 w 713"/>
                  <a:gd name="T37" fmla="*/ 165 h 330"/>
                  <a:gd name="T38" fmla="*/ 414 w 713"/>
                  <a:gd name="T39" fmla="*/ 185 h 330"/>
                  <a:gd name="T40" fmla="*/ 445 w 713"/>
                  <a:gd name="T41" fmla="*/ 196 h 330"/>
                  <a:gd name="T42" fmla="*/ 476 w 713"/>
                  <a:gd name="T43" fmla="*/ 206 h 330"/>
                  <a:gd name="T44" fmla="*/ 507 w 713"/>
                  <a:gd name="T45" fmla="*/ 216 h 330"/>
                  <a:gd name="T46" fmla="*/ 527 w 713"/>
                  <a:gd name="T47" fmla="*/ 237 h 330"/>
                  <a:gd name="T48" fmla="*/ 558 w 713"/>
                  <a:gd name="T49" fmla="*/ 247 h 330"/>
                  <a:gd name="T50" fmla="*/ 589 w 713"/>
                  <a:gd name="T51" fmla="*/ 257 h 330"/>
                  <a:gd name="T52" fmla="*/ 620 w 713"/>
                  <a:gd name="T53" fmla="*/ 268 h 330"/>
                  <a:gd name="T54" fmla="*/ 641 w 713"/>
                  <a:gd name="T55" fmla="*/ 288 h 330"/>
                  <a:gd name="T56" fmla="*/ 672 w 713"/>
                  <a:gd name="T57" fmla="*/ 299 h 330"/>
                  <a:gd name="T58" fmla="*/ 693 w 713"/>
                  <a:gd name="T59" fmla="*/ 319 h 330"/>
                  <a:gd name="T60" fmla="*/ 703 w 713"/>
                  <a:gd name="T61" fmla="*/ 330 h 330"/>
                  <a:gd name="T62" fmla="*/ 682 w 713"/>
                  <a:gd name="T63" fmla="*/ 330 h 330"/>
                  <a:gd name="T64" fmla="*/ 651 w 713"/>
                  <a:gd name="T65" fmla="*/ 319 h 330"/>
                  <a:gd name="T66" fmla="*/ 610 w 713"/>
                  <a:gd name="T67" fmla="*/ 319 h 330"/>
                  <a:gd name="T68" fmla="*/ 579 w 713"/>
                  <a:gd name="T69" fmla="*/ 309 h 330"/>
                  <a:gd name="T70" fmla="*/ 548 w 713"/>
                  <a:gd name="T71" fmla="*/ 299 h 330"/>
                  <a:gd name="T72" fmla="*/ 507 w 713"/>
                  <a:gd name="T73" fmla="*/ 319 h 330"/>
                  <a:gd name="T74" fmla="*/ 476 w 713"/>
                  <a:gd name="T75" fmla="*/ 309 h 330"/>
                  <a:gd name="T76" fmla="*/ 445 w 713"/>
                  <a:gd name="T77" fmla="*/ 309 h 330"/>
                  <a:gd name="T78" fmla="*/ 414 w 713"/>
                  <a:gd name="T79" fmla="*/ 299 h 330"/>
                  <a:gd name="T80" fmla="*/ 403 w 713"/>
                  <a:gd name="T81" fmla="*/ 268 h 330"/>
                  <a:gd name="T82" fmla="*/ 372 w 713"/>
                  <a:gd name="T83" fmla="*/ 268 h 330"/>
                  <a:gd name="T84" fmla="*/ 352 w 713"/>
                  <a:gd name="T85" fmla="*/ 247 h 330"/>
                  <a:gd name="T86" fmla="*/ 310 w 713"/>
                  <a:gd name="T87" fmla="*/ 247 h 330"/>
                  <a:gd name="T88" fmla="*/ 290 w 713"/>
                  <a:gd name="T89" fmla="*/ 226 h 330"/>
                  <a:gd name="T90" fmla="*/ 259 w 713"/>
                  <a:gd name="T91" fmla="*/ 206 h 330"/>
                  <a:gd name="T92" fmla="*/ 228 w 713"/>
                  <a:gd name="T93" fmla="*/ 185 h 330"/>
                  <a:gd name="T94" fmla="*/ 186 w 713"/>
                  <a:gd name="T95" fmla="*/ 196 h 330"/>
                  <a:gd name="T96" fmla="*/ 155 w 713"/>
                  <a:gd name="T97" fmla="*/ 206 h 330"/>
                  <a:gd name="T98" fmla="*/ 124 w 713"/>
                  <a:gd name="T99" fmla="*/ 196 h 330"/>
                  <a:gd name="T100" fmla="*/ 83 w 713"/>
                  <a:gd name="T101" fmla="*/ 196 h 330"/>
                  <a:gd name="T102" fmla="*/ 52 w 713"/>
                  <a:gd name="T103" fmla="*/ 185 h 330"/>
                  <a:gd name="T104" fmla="*/ 21 w 713"/>
                  <a:gd name="T105" fmla="*/ 175 h 330"/>
                  <a:gd name="T106" fmla="*/ 11 w 713"/>
                  <a:gd name="T107" fmla="*/ 185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330"/>
                  <a:gd name="T164" fmla="*/ 713 w 713"/>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330">
                    <a:moveTo>
                      <a:pt x="11" y="185"/>
                    </a:moveTo>
                    <a:lnTo>
                      <a:pt x="11" y="175"/>
                    </a:lnTo>
                    <a:lnTo>
                      <a:pt x="0" y="165"/>
                    </a:lnTo>
                    <a:lnTo>
                      <a:pt x="0" y="154"/>
                    </a:lnTo>
                    <a:lnTo>
                      <a:pt x="0" y="144"/>
                    </a:lnTo>
                    <a:lnTo>
                      <a:pt x="11" y="144"/>
                    </a:lnTo>
                    <a:lnTo>
                      <a:pt x="11" y="134"/>
                    </a:lnTo>
                    <a:lnTo>
                      <a:pt x="11" y="123"/>
                    </a:lnTo>
                    <a:lnTo>
                      <a:pt x="11" y="113"/>
                    </a:lnTo>
                    <a:lnTo>
                      <a:pt x="11" y="103"/>
                    </a:lnTo>
                    <a:lnTo>
                      <a:pt x="11" y="92"/>
                    </a:lnTo>
                    <a:lnTo>
                      <a:pt x="11" y="82"/>
                    </a:lnTo>
                    <a:lnTo>
                      <a:pt x="11" y="72"/>
                    </a:lnTo>
                    <a:lnTo>
                      <a:pt x="11" y="61"/>
                    </a:lnTo>
                    <a:lnTo>
                      <a:pt x="11" y="51"/>
                    </a:lnTo>
                    <a:lnTo>
                      <a:pt x="11" y="41"/>
                    </a:lnTo>
                    <a:lnTo>
                      <a:pt x="11" y="31"/>
                    </a:lnTo>
                    <a:lnTo>
                      <a:pt x="11" y="20"/>
                    </a:lnTo>
                    <a:lnTo>
                      <a:pt x="11" y="10"/>
                    </a:lnTo>
                    <a:lnTo>
                      <a:pt x="21" y="10"/>
                    </a:lnTo>
                    <a:lnTo>
                      <a:pt x="21" y="0"/>
                    </a:lnTo>
                    <a:lnTo>
                      <a:pt x="21" y="10"/>
                    </a:lnTo>
                    <a:lnTo>
                      <a:pt x="21" y="0"/>
                    </a:lnTo>
                    <a:lnTo>
                      <a:pt x="21" y="10"/>
                    </a:lnTo>
                    <a:lnTo>
                      <a:pt x="21" y="0"/>
                    </a:lnTo>
                    <a:lnTo>
                      <a:pt x="21" y="10"/>
                    </a:lnTo>
                    <a:lnTo>
                      <a:pt x="21" y="0"/>
                    </a:lnTo>
                    <a:lnTo>
                      <a:pt x="21" y="10"/>
                    </a:lnTo>
                    <a:lnTo>
                      <a:pt x="31" y="10"/>
                    </a:lnTo>
                    <a:lnTo>
                      <a:pt x="42" y="10"/>
                    </a:lnTo>
                    <a:lnTo>
                      <a:pt x="42" y="20"/>
                    </a:lnTo>
                    <a:lnTo>
                      <a:pt x="52" y="20"/>
                    </a:lnTo>
                    <a:lnTo>
                      <a:pt x="62" y="20"/>
                    </a:lnTo>
                    <a:lnTo>
                      <a:pt x="62" y="31"/>
                    </a:lnTo>
                    <a:lnTo>
                      <a:pt x="73" y="31"/>
                    </a:lnTo>
                    <a:lnTo>
                      <a:pt x="83" y="31"/>
                    </a:lnTo>
                    <a:lnTo>
                      <a:pt x="93" y="31"/>
                    </a:lnTo>
                    <a:lnTo>
                      <a:pt x="93" y="41"/>
                    </a:lnTo>
                    <a:lnTo>
                      <a:pt x="104" y="41"/>
                    </a:lnTo>
                    <a:lnTo>
                      <a:pt x="114" y="41"/>
                    </a:lnTo>
                    <a:lnTo>
                      <a:pt x="124" y="41"/>
                    </a:lnTo>
                    <a:lnTo>
                      <a:pt x="135" y="41"/>
                    </a:lnTo>
                    <a:lnTo>
                      <a:pt x="135" y="51"/>
                    </a:lnTo>
                    <a:lnTo>
                      <a:pt x="145" y="51"/>
                    </a:lnTo>
                    <a:lnTo>
                      <a:pt x="155" y="51"/>
                    </a:lnTo>
                    <a:lnTo>
                      <a:pt x="155" y="61"/>
                    </a:lnTo>
                    <a:lnTo>
                      <a:pt x="166" y="61"/>
                    </a:lnTo>
                    <a:lnTo>
                      <a:pt x="166" y="72"/>
                    </a:lnTo>
                    <a:lnTo>
                      <a:pt x="176" y="72"/>
                    </a:lnTo>
                    <a:lnTo>
                      <a:pt x="186" y="72"/>
                    </a:lnTo>
                    <a:lnTo>
                      <a:pt x="186" y="82"/>
                    </a:lnTo>
                    <a:lnTo>
                      <a:pt x="197" y="82"/>
                    </a:lnTo>
                    <a:lnTo>
                      <a:pt x="207" y="82"/>
                    </a:lnTo>
                    <a:lnTo>
                      <a:pt x="207" y="92"/>
                    </a:lnTo>
                    <a:lnTo>
                      <a:pt x="217" y="92"/>
                    </a:lnTo>
                    <a:lnTo>
                      <a:pt x="228" y="92"/>
                    </a:lnTo>
                    <a:lnTo>
                      <a:pt x="238" y="92"/>
                    </a:lnTo>
                    <a:lnTo>
                      <a:pt x="248" y="103"/>
                    </a:lnTo>
                    <a:lnTo>
                      <a:pt x="259" y="103"/>
                    </a:lnTo>
                    <a:lnTo>
                      <a:pt x="269" y="103"/>
                    </a:lnTo>
                    <a:lnTo>
                      <a:pt x="269" y="113"/>
                    </a:lnTo>
                    <a:lnTo>
                      <a:pt x="279" y="113"/>
                    </a:lnTo>
                    <a:lnTo>
                      <a:pt x="290" y="123"/>
                    </a:lnTo>
                    <a:lnTo>
                      <a:pt x="300" y="123"/>
                    </a:lnTo>
                    <a:lnTo>
                      <a:pt x="310" y="123"/>
                    </a:lnTo>
                    <a:lnTo>
                      <a:pt x="321" y="134"/>
                    </a:lnTo>
                    <a:lnTo>
                      <a:pt x="331" y="134"/>
                    </a:lnTo>
                    <a:lnTo>
                      <a:pt x="341" y="134"/>
                    </a:lnTo>
                    <a:lnTo>
                      <a:pt x="341" y="144"/>
                    </a:lnTo>
                    <a:lnTo>
                      <a:pt x="352" y="144"/>
                    </a:lnTo>
                    <a:lnTo>
                      <a:pt x="362" y="144"/>
                    </a:lnTo>
                    <a:lnTo>
                      <a:pt x="362" y="154"/>
                    </a:lnTo>
                    <a:lnTo>
                      <a:pt x="372" y="154"/>
                    </a:lnTo>
                    <a:lnTo>
                      <a:pt x="383" y="154"/>
                    </a:lnTo>
                    <a:lnTo>
                      <a:pt x="383" y="165"/>
                    </a:lnTo>
                    <a:lnTo>
                      <a:pt x="393" y="165"/>
                    </a:lnTo>
                    <a:lnTo>
                      <a:pt x="403" y="165"/>
                    </a:lnTo>
                    <a:lnTo>
                      <a:pt x="403" y="175"/>
                    </a:lnTo>
                    <a:lnTo>
                      <a:pt x="414" y="175"/>
                    </a:lnTo>
                    <a:lnTo>
                      <a:pt x="414" y="185"/>
                    </a:lnTo>
                    <a:lnTo>
                      <a:pt x="424" y="185"/>
                    </a:lnTo>
                    <a:lnTo>
                      <a:pt x="424" y="196"/>
                    </a:lnTo>
                    <a:lnTo>
                      <a:pt x="434" y="196"/>
                    </a:lnTo>
                    <a:lnTo>
                      <a:pt x="445" y="196"/>
                    </a:lnTo>
                    <a:lnTo>
                      <a:pt x="455" y="196"/>
                    </a:lnTo>
                    <a:lnTo>
                      <a:pt x="465" y="196"/>
                    </a:lnTo>
                    <a:lnTo>
                      <a:pt x="476" y="196"/>
                    </a:lnTo>
                    <a:lnTo>
                      <a:pt x="476" y="206"/>
                    </a:lnTo>
                    <a:lnTo>
                      <a:pt x="486" y="206"/>
                    </a:lnTo>
                    <a:lnTo>
                      <a:pt x="496" y="206"/>
                    </a:lnTo>
                    <a:lnTo>
                      <a:pt x="496" y="216"/>
                    </a:lnTo>
                    <a:lnTo>
                      <a:pt x="507" y="216"/>
                    </a:lnTo>
                    <a:lnTo>
                      <a:pt x="517" y="216"/>
                    </a:lnTo>
                    <a:lnTo>
                      <a:pt x="517" y="226"/>
                    </a:lnTo>
                    <a:lnTo>
                      <a:pt x="527" y="226"/>
                    </a:lnTo>
                    <a:lnTo>
                      <a:pt x="527" y="237"/>
                    </a:lnTo>
                    <a:lnTo>
                      <a:pt x="538" y="237"/>
                    </a:lnTo>
                    <a:lnTo>
                      <a:pt x="548" y="237"/>
                    </a:lnTo>
                    <a:lnTo>
                      <a:pt x="548" y="247"/>
                    </a:lnTo>
                    <a:lnTo>
                      <a:pt x="558" y="247"/>
                    </a:lnTo>
                    <a:lnTo>
                      <a:pt x="569" y="247"/>
                    </a:lnTo>
                    <a:lnTo>
                      <a:pt x="579" y="247"/>
                    </a:lnTo>
                    <a:lnTo>
                      <a:pt x="579" y="257"/>
                    </a:lnTo>
                    <a:lnTo>
                      <a:pt x="589" y="257"/>
                    </a:lnTo>
                    <a:lnTo>
                      <a:pt x="600" y="257"/>
                    </a:lnTo>
                    <a:lnTo>
                      <a:pt x="600" y="268"/>
                    </a:lnTo>
                    <a:lnTo>
                      <a:pt x="610" y="268"/>
                    </a:lnTo>
                    <a:lnTo>
                      <a:pt x="620" y="268"/>
                    </a:lnTo>
                    <a:lnTo>
                      <a:pt x="620" y="278"/>
                    </a:lnTo>
                    <a:lnTo>
                      <a:pt x="631" y="278"/>
                    </a:lnTo>
                    <a:lnTo>
                      <a:pt x="631" y="288"/>
                    </a:lnTo>
                    <a:lnTo>
                      <a:pt x="641" y="288"/>
                    </a:lnTo>
                    <a:lnTo>
                      <a:pt x="651" y="288"/>
                    </a:lnTo>
                    <a:lnTo>
                      <a:pt x="651" y="299"/>
                    </a:lnTo>
                    <a:lnTo>
                      <a:pt x="662" y="299"/>
                    </a:lnTo>
                    <a:lnTo>
                      <a:pt x="672" y="299"/>
                    </a:lnTo>
                    <a:lnTo>
                      <a:pt x="682" y="299"/>
                    </a:lnTo>
                    <a:lnTo>
                      <a:pt x="682" y="309"/>
                    </a:lnTo>
                    <a:lnTo>
                      <a:pt x="693" y="309"/>
                    </a:lnTo>
                    <a:lnTo>
                      <a:pt x="693" y="319"/>
                    </a:lnTo>
                    <a:lnTo>
                      <a:pt x="693" y="309"/>
                    </a:lnTo>
                    <a:lnTo>
                      <a:pt x="693" y="319"/>
                    </a:lnTo>
                    <a:lnTo>
                      <a:pt x="703" y="319"/>
                    </a:lnTo>
                    <a:lnTo>
                      <a:pt x="703" y="330"/>
                    </a:lnTo>
                    <a:lnTo>
                      <a:pt x="713" y="330"/>
                    </a:lnTo>
                    <a:lnTo>
                      <a:pt x="703" y="330"/>
                    </a:lnTo>
                    <a:lnTo>
                      <a:pt x="693" y="330"/>
                    </a:lnTo>
                    <a:lnTo>
                      <a:pt x="682" y="330"/>
                    </a:lnTo>
                    <a:lnTo>
                      <a:pt x="682" y="319"/>
                    </a:lnTo>
                    <a:lnTo>
                      <a:pt x="672" y="319"/>
                    </a:lnTo>
                    <a:lnTo>
                      <a:pt x="662" y="319"/>
                    </a:lnTo>
                    <a:lnTo>
                      <a:pt x="651" y="319"/>
                    </a:lnTo>
                    <a:lnTo>
                      <a:pt x="641" y="319"/>
                    </a:lnTo>
                    <a:lnTo>
                      <a:pt x="631" y="319"/>
                    </a:lnTo>
                    <a:lnTo>
                      <a:pt x="620" y="319"/>
                    </a:lnTo>
                    <a:lnTo>
                      <a:pt x="610" y="319"/>
                    </a:lnTo>
                    <a:lnTo>
                      <a:pt x="600" y="319"/>
                    </a:lnTo>
                    <a:lnTo>
                      <a:pt x="589" y="319"/>
                    </a:lnTo>
                    <a:lnTo>
                      <a:pt x="589" y="309"/>
                    </a:lnTo>
                    <a:lnTo>
                      <a:pt x="579" y="309"/>
                    </a:lnTo>
                    <a:lnTo>
                      <a:pt x="579" y="299"/>
                    </a:lnTo>
                    <a:lnTo>
                      <a:pt x="569" y="299"/>
                    </a:lnTo>
                    <a:lnTo>
                      <a:pt x="558" y="299"/>
                    </a:lnTo>
                    <a:lnTo>
                      <a:pt x="548" y="299"/>
                    </a:lnTo>
                    <a:lnTo>
                      <a:pt x="538" y="309"/>
                    </a:lnTo>
                    <a:lnTo>
                      <a:pt x="527" y="309"/>
                    </a:lnTo>
                    <a:lnTo>
                      <a:pt x="517" y="319"/>
                    </a:lnTo>
                    <a:lnTo>
                      <a:pt x="507" y="319"/>
                    </a:lnTo>
                    <a:lnTo>
                      <a:pt x="496" y="319"/>
                    </a:lnTo>
                    <a:lnTo>
                      <a:pt x="486" y="319"/>
                    </a:lnTo>
                    <a:lnTo>
                      <a:pt x="486" y="309"/>
                    </a:lnTo>
                    <a:lnTo>
                      <a:pt x="476" y="309"/>
                    </a:lnTo>
                    <a:lnTo>
                      <a:pt x="465" y="309"/>
                    </a:lnTo>
                    <a:lnTo>
                      <a:pt x="455" y="309"/>
                    </a:lnTo>
                    <a:lnTo>
                      <a:pt x="445" y="299"/>
                    </a:lnTo>
                    <a:lnTo>
                      <a:pt x="445" y="309"/>
                    </a:lnTo>
                    <a:lnTo>
                      <a:pt x="434" y="309"/>
                    </a:lnTo>
                    <a:lnTo>
                      <a:pt x="424" y="309"/>
                    </a:lnTo>
                    <a:lnTo>
                      <a:pt x="414" y="309"/>
                    </a:lnTo>
                    <a:lnTo>
                      <a:pt x="414" y="299"/>
                    </a:lnTo>
                    <a:lnTo>
                      <a:pt x="414" y="288"/>
                    </a:lnTo>
                    <a:lnTo>
                      <a:pt x="414" y="278"/>
                    </a:lnTo>
                    <a:lnTo>
                      <a:pt x="414" y="268"/>
                    </a:lnTo>
                    <a:lnTo>
                      <a:pt x="403" y="268"/>
                    </a:lnTo>
                    <a:lnTo>
                      <a:pt x="393" y="268"/>
                    </a:lnTo>
                    <a:lnTo>
                      <a:pt x="383" y="278"/>
                    </a:lnTo>
                    <a:lnTo>
                      <a:pt x="372" y="278"/>
                    </a:lnTo>
                    <a:lnTo>
                      <a:pt x="372" y="268"/>
                    </a:lnTo>
                    <a:lnTo>
                      <a:pt x="362" y="268"/>
                    </a:lnTo>
                    <a:lnTo>
                      <a:pt x="352" y="268"/>
                    </a:lnTo>
                    <a:lnTo>
                      <a:pt x="352" y="257"/>
                    </a:lnTo>
                    <a:lnTo>
                      <a:pt x="352" y="247"/>
                    </a:lnTo>
                    <a:lnTo>
                      <a:pt x="341" y="247"/>
                    </a:lnTo>
                    <a:lnTo>
                      <a:pt x="331" y="247"/>
                    </a:lnTo>
                    <a:lnTo>
                      <a:pt x="321" y="247"/>
                    </a:lnTo>
                    <a:lnTo>
                      <a:pt x="310" y="247"/>
                    </a:lnTo>
                    <a:lnTo>
                      <a:pt x="310" y="237"/>
                    </a:lnTo>
                    <a:lnTo>
                      <a:pt x="300" y="237"/>
                    </a:lnTo>
                    <a:lnTo>
                      <a:pt x="300" y="226"/>
                    </a:lnTo>
                    <a:lnTo>
                      <a:pt x="290" y="226"/>
                    </a:lnTo>
                    <a:lnTo>
                      <a:pt x="279" y="216"/>
                    </a:lnTo>
                    <a:lnTo>
                      <a:pt x="269" y="216"/>
                    </a:lnTo>
                    <a:lnTo>
                      <a:pt x="269" y="206"/>
                    </a:lnTo>
                    <a:lnTo>
                      <a:pt x="259" y="206"/>
                    </a:lnTo>
                    <a:lnTo>
                      <a:pt x="248" y="206"/>
                    </a:lnTo>
                    <a:lnTo>
                      <a:pt x="248" y="196"/>
                    </a:lnTo>
                    <a:lnTo>
                      <a:pt x="238" y="196"/>
                    </a:lnTo>
                    <a:lnTo>
                      <a:pt x="228" y="185"/>
                    </a:lnTo>
                    <a:lnTo>
                      <a:pt x="217" y="196"/>
                    </a:lnTo>
                    <a:lnTo>
                      <a:pt x="207" y="196"/>
                    </a:lnTo>
                    <a:lnTo>
                      <a:pt x="197" y="196"/>
                    </a:lnTo>
                    <a:lnTo>
                      <a:pt x="186" y="196"/>
                    </a:lnTo>
                    <a:lnTo>
                      <a:pt x="186" y="206"/>
                    </a:lnTo>
                    <a:lnTo>
                      <a:pt x="176" y="206"/>
                    </a:lnTo>
                    <a:lnTo>
                      <a:pt x="166" y="206"/>
                    </a:lnTo>
                    <a:lnTo>
                      <a:pt x="155" y="206"/>
                    </a:lnTo>
                    <a:lnTo>
                      <a:pt x="155" y="196"/>
                    </a:lnTo>
                    <a:lnTo>
                      <a:pt x="145" y="196"/>
                    </a:lnTo>
                    <a:lnTo>
                      <a:pt x="135" y="196"/>
                    </a:lnTo>
                    <a:lnTo>
                      <a:pt x="124" y="196"/>
                    </a:lnTo>
                    <a:lnTo>
                      <a:pt x="114" y="196"/>
                    </a:lnTo>
                    <a:lnTo>
                      <a:pt x="104" y="196"/>
                    </a:lnTo>
                    <a:lnTo>
                      <a:pt x="93" y="196"/>
                    </a:lnTo>
                    <a:lnTo>
                      <a:pt x="83" y="196"/>
                    </a:lnTo>
                    <a:lnTo>
                      <a:pt x="73" y="196"/>
                    </a:lnTo>
                    <a:lnTo>
                      <a:pt x="62" y="196"/>
                    </a:lnTo>
                    <a:lnTo>
                      <a:pt x="52" y="196"/>
                    </a:lnTo>
                    <a:lnTo>
                      <a:pt x="52" y="185"/>
                    </a:lnTo>
                    <a:lnTo>
                      <a:pt x="42" y="185"/>
                    </a:lnTo>
                    <a:lnTo>
                      <a:pt x="31" y="185"/>
                    </a:lnTo>
                    <a:lnTo>
                      <a:pt x="31" y="175"/>
                    </a:lnTo>
                    <a:lnTo>
                      <a:pt x="21" y="175"/>
                    </a:lnTo>
                    <a:lnTo>
                      <a:pt x="21" y="165"/>
                    </a:lnTo>
                    <a:lnTo>
                      <a:pt x="11" y="165"/>
                    </a:lnTo>
                    <a:lnTo>
                      <a:pt x="21" y="165"/>
                    </a:lnTo>
                    <a:lnTo>
                      <a:pt x="11" y="185"/>
                    </a:lnTo>
                    <a:close/>
                  </a:path>
                </a:pathLst>
              </a:custGeom>
              <a:solidFill>
                <a:srgbClr val="FF9966"/>
              </a:solidFill>
              <a:ln w="9525">
                <a:noFill/>
                <a:round/>
                <a:headEnd/>
                <a:tailEnd/>
              </a:ln>
            </p:spPr>
            <p:txBody>
              <a:bodyPr/>
              <a:lstStyle/>
              <a:p>
                <a:endParaRPr lang="en-US"/>
              </a:p>
            </p:txBody>
          </p:sp>
          <p:sp>
            <p:nvSpPr>
              <p:cNvPr id="17535" name="Freeform 40"/>
              <p:cNvSpPr>
                <a:spLocks/>
              </p:cNvSpPr>
              <p:nvPr/>
            </p:nvSpPr>
            <p:spPr bwMode="auto">
              <a:xfrm>
                <a:off x="937" y="2295"/>
                <a:ext cx="713" cy="330"/>
              </a:xfrm>
              <a:custGeom>
                <a:avLst/>
                <a:gdLst>
                  <a:gd name="T0" fmla="*/ 0 w 713"/>
                  <a:gd name="T1" fmla="*/ 154 h 330"/>
                  <a:gd name="T2" fmla="*/ 10 w 713"/>
                  <a:gd name="T3" fmla="*/ 123 h 330"/>
                  <a:gd name="T4" fmla="*/ 10 w 713"/>
                  <a:gd name="T5" fmla="*/ 82 h 330"/>
                  <a:gd name="T6" fmla="*/ 10 w 713"/>
                  <a:gd name="T7" fmla="*/ 41 h 330"/>
                  <a:gd name="T8" fmla="*/ 20 w 713"/>
                  <a:gd name="T9" fmla="*/ 10 h 330"/>
                  <a:gd name="T10" fmla="*/ 20 w 713"/>
                  <a:gd name="T11" fmla="*/ 10 h 330"/>
                  <a:gd name="T12" fmla="*/ 20 w 713"/>
                  <a:gd name="T13" fmla="*/ 10 h 330"/>
                  <a:gd name="T14" fmla="*/ 51 w 713"/>
                  <a:gd name="T15" fmla="*/ 20 h 330"/>
                  <a:gd name="T16" fmla="*/ 82 w 713"/>
                  <a:gd name="T17" fmla="*/ 31 h 330"/>
                  <a:gd name="T18" fmla="*/ 113 w 713"/>
                  <a:gd name="T19" fmla="*/ 41 h 330"/>
                  <a:gd name="T20" fmla="*/ 144 w 713"/>
                  <a:gd name="T21" fmla="*/ 51 h 330"/>
                  <a:gd name="T22" fmla="*/ 165 w 713"/>
                  <a:gd name="T23" fmla="*/ 72 h 330"/>
                  <a:gd name="T24" fmla="*/ 196 w 713"/>
                  <a:gd name="T25" fmla="*/ 82 h 330"/>
                  <a:gd name="T26" fmla="*/ 227 w 713"/>
                  <a:gd name="T27" fmla="*/ 93 h 330"/>
                  <a:gd name="T28" fmla="*/ 268 w 713"/>
                  <a:gd name="T29" fmla="*/ 103 h 330"/>
                  <a:gd name="T30" fmla="*/ 299 w 713"/>
                  <a:gd name="T31" fmla="*/ 123 h 330"/>
                  <a:gd name="T32" fmla="*/ 341 w 713"/>
                  <a:gd name="T33" fmla="*/ 134 h 330"/>
                  <a:gd name="T34" fmla="*/ 361 w 713"/>
                  <a:gd name="T35" fmla="*/ 154 h 330"/>
                  <a:gd name="T36" fmla="*/ 392 w 713"/>
                  <a:gd name="T37" fmla="*/ 165 h 330"/>
                  <a:gd name="T38" fmla="*/ 413 w 713"/>
                  <a:gd name="T39" fmla="*/ 185 h 330"/>
                  <a:gd name="T40" fmla="*/ 444 w 713"/>
                  <a:gd name="T41" fmla="*/ 196 h 330"/>
                  <a:gd name="T42" fmla="*/ 475 w 713"/>
                  <a:gd name="T43" fmla="*/ 206 h 330"/>
                  <a:gd name="T44" fmla="*/ 506 w 713"/>
                  <a:gd name="T45" fmla="*/ 216 h 330"/>
                  <a:gd name="T46" fmla="*/ 527 w 713"/>
                  <a:gd name="T47" fmla="*/ 237 h 330"/>
                  <a:gd name="T48" fmla="*/ 558 w 713"/>
                  <a:gd name="T49" fmla="*/ 247 h 330"/>
                  <a:gd name="T50" fmla="*/ 589 w 713"/>
                  <a:gd name="T51" fmla="*/ 258 h 330"/>
                  <a:gd name="T52" fmla="*/ 620 w 713"/>
                  <a:gd name="T53" fmla="*/ 268 h 330"/>
                  <a:gd name="T54" fmla="*/ 640 w 713"/>
                  <a:gd name="T55" fmla="*/ 288 h 330"/>
                  <a:gd name="T56" fmla="*/ 671 w 713"/>
                  <a:gd name="T57" fmla="*/ 299 h 330"/>
                  <a:gd name="T58" fmla="*/ 692 w 713"/>
                  <a:gd name="T59" fmla="*/ 319 h 330"/>
                  <a:gd name="T60" fmla="*/ 702 w 713"/>
                  <a:gd name="T61" fmla="*/ 330 h 330"/>
                  <a:gd name="T62" fmla="*/ 682 w 713"/>
                  <a:gd name="T63" fmla="*/ 330 h 330"/>
                  <a:gd name="T64" fmla="*/ 651 w 713"/>
                  <a:gd name="T65" fmla="*/ 319 h 330"/>
                  <a:gd name="T66" fmla="*/ 609 w 713"/>
                  <a:gd name="T67" fmla="*/ 319 h 330"/>
                  <a:gd name="T68" fmla="*/ 578 w 713"/>
                  <a:gd name="T69" fmla="*/ 309 h 330"/>
                  <a:gd name="T70" fmla="*/ 547 w 713"/>
                  <a:gd name="T71" fmla="*/ 299 h 330"/>
                  <a:gd name="T72" fmla="*/ 506 w 713"/>
                  <a:gd name="T73" fmla="*/ 319 h 330"/>
                  <a:gd name="T74" fmla="*/ 475 w 713"/>
                  <a:gd name="T75" fmla="*/ 309 h 330"/>
                  <a:gd name="T76" fmla="*/ 444 w 713"/>
                  <a:gd name="T77" fmla="*/ 309 h 330"/>
                  <a:gd name="T78" fmla="*/ 413 w 713"/>
                  <a:gd name="T79" fmla="*/ 299 h 330"/>
                  <a:gd name="T80" fmla="*/ 403 w 713"/>
                  <a:gd name="T81" fmla="*/ 268 h 330"/>
                  <a:gd name="T82" fmla="*/ 372 w 713"/>
                  <a:gd name="T83" fmla="*/ 268 h 330"/>
                  <a:gd name="T84" fmla="*/ 351 w 713"/>
                  <a:gd name="T85" fmla="*/ 247 h 330"/>
                  <a:gd name="T86" fmla="*/ 310 w 713"/>
                  <a:gd name="T87" fmla="*/ 247 h 330"/>
                  <a:gd name="T88" fmla="*/ 289 w 713"/>
                  <a:gd name="T89" fmla="*/ 227 h 330"/>
                  <a:gd name="T90" fmla="*/ 258 w 713"/>
                  <a:gd name="T91" fmla="*/ 206 h 330"/>
                  <a:gd name="T92" fmla="*/ 227 w 713"/>
                  <a:gd name="T93" fmla="*/ 185 h 330"/>
                  <a:gd name="T94" fmla="*/ 186 w 713"/>
                  <a:gd name="T95" fmla="*/ 196 h 330"/>
                  <a:gd name="T96" fmla="*/ 155 w 713"/>
                  <a:gd name="T97" fmla="*/ 206 h 330"/>
                  <a:gd name="T98" fmla="*/ 124 w 713"/>
                  <a:gd name="T99" fmla="*/ 196 h 330"/>
                  <a:gd name="T100" fmla="*/ 82 w 713"/>
                  <a:gd name="T101" fmla="*/ 196 h 330"/>
                  <a:gd name="T102" fmla="*/ 51 w 713"/>
                  <a:gd name="T103" fmla="*/ 185 h 330"/>
                  <a:gd name="T104" fmla="*/ 20 w 713"/>
                  <a:gd name="T105" fmla="*/ 175 h 3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3"/>
                  <a:gd name="T160" fmla="*/ 0 h 330"/>
                  <a:gd name="T161" fmla="*/ 713 w 713"/>
                  <a:gd name="T162" fmla="*/ 330 h 3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3" h="330">
                    <a:moveTo>
                      <a:pt x="10" y="185"/>
                    </a:moveTo>
                    <a:lnTo>
                      <a:pt x="10" y="175"/>
                    </a:lnTo>
                    <a:lnTo>
                      <a:pt x="0" y="165"/>
                    </a:lnTo>
                    <a:lnTo>
                      <a:pt x="0" y="154"/>
                    </a:lnTo>
                    <a:lnTo>
                      <a:pt x="0" y="144"/>
                    </a:lnTo>
                    <a:lnTo>
                      <a:pt x="10" y="144"/>
                    </a:lnTo>
                    <a:lnTo>
                      <a:pt x="10" y="134"/>
                    </a:lnTo>
                    <a:lnTo>
                      <a:pt x="10" y="123"/>
                    </a:lnTo>
                    <a:lnTo>
                      <a:pt x="10" y="113"/>
                    </a:lnTo>
                    <a:lnTo>
                      <a:pt x="10" y="103"/>
                    </a:lnTo>
                    <a:lnTo>
                      <a:pt x="10" y="93"/>
                    </a:lnTo>
                    <a:lnTo>
                      <a:pt x="10" y="82"/>
                    </a:lnTo>
                    <a:lnTo>
                      <a:pt x="10" y="72"/>
                    </a:lnTo>
                    <a:lnTo>
                      <a:pt x="10" y="62"/>
                    </a:lnTo>
                    <a:lnTo>
                      <a:pt x="10" y="51"/>
                    </a:lnTo>
                    <a:lnTo>
                      <a:pt x="10" y="41"/>
                    </a:lnTo>
                    <a:lnTo>
                      <a:pt x="10" y="31"/>
                    </a:lnTo>
                    <a:lnTo>
                      <a:pt x="10" y="20"/>
                    </a:lnTo>
                    <a:lnTo>
                      <a:pt x="10" y="10"/>
                    </a:lnTo>
                    <a:lnTo>
                      <a:pt x="20" y="10"/>
                    </a:lnTo>
                    <a:lnTo>
                      <a:pt x="20" y="0"/>
                    </a:lnTo>
                    <a:lnTo>
                      <a:pt x="20" y="10"/>
                    </a:lnTo>
                    <a:lnTo>
                      <a:pt x="20" y="0"/>
                    </a:lnTo>
                    <a:lnTo>
                      <a:pt x="20" y="10"/>
                    </a:lnTo>
                    <a:lnTo>
                      <a:pt x="20" y="0"/>
                    </a:lnTo>
                    <a:lnTo>
                      <a:pt x="20" y="10"/>
                    </a:lnTo>
                    <a:lnTo>
                      <a:pt x="20" y="0"/>
                    </a:lnTo>
                    <a:lnTo>
                      <a:pt x="20" y="10"/>
                    </a:lnTo>
                    <a:lnTo>
                      <a:pt x="31" y="10"/>
                    </a:lnTo>
                    <a:lnTo>
                      <a:pt x="41" y="10"/>
                    </a:lnTo>
                    <a:lnTo>
                      <a:pt x="41" y="20"/>
                    </a:lnTo>
                    <a:lnTo>
                      <a:pt x="51" y="20"/>
                    </a:lnTo>
                    <a:lnTo>
                      <a:pt x="62" y="20"/>
                    </a:lnTo>
                    <a:lnTo>
                      <a:pt x="62" y="31"/>
                    </a:lnTo>
                    <a:lnTo>
                      <a:pt x="72" y="31"/>
                    </a:lnTo>
                    <a:lnTo>
                      <a:pt x="82" y="31"/>
                    </a:lnTo>
                    <a:lnTo>
                      <a:pt x="93" y="31"/>
                    </a:lnTo>
                    <a:lnTo>
                      <a:pt x="93" y="41"/>
                    </a:lnTo>
                    <a:lnTo>
                      <a:pt x="103" y="41"/>
                    </a:lnTo>
                    <a:lnTo>
                      <a:pt x="113" y="41"/>
                    </a:lnTo>
                    <a:lnTo>
                      <a:pt x="124" y="41"/>
                    </a:lnTo>
                    <a:lnTo>
                      <a:pt x="134" y="41"/>
                    </a:lnTo>
                    <a:lnTo>
                      <a:pt x="134" y="51"/>
                    </a:lnTo>
                    <a:lnTo>
                      <a:pt x="144" y="51"/>
                    </a:lnTo>
                    <a:lnTo>
                      <a:pt x="155" y="51"/>
                    </a:lnTo>
                    <a:lnTo>
                      <a:pt x="155" y="62"/>
                    </a:lnTo>
                    <a:lnTo>
                      <a:pt x="165" y="62"/>
                    </a:lnTo>
                    <a:lnTo>
                      <a:pt x="165" y="72"/>
                    </a:lnTo>
                    <a:lnTo>
                      <a:pt x="175" y="72"/>
                    </a:lnTo>
                    <a:lnTo>
                      <a:pt x="186" y="72"/>
                    </a:lnTo>
                    <a:lnTo>
                      <a:pt x="186" y="82"/>
                    </a:lnTo>
                    <a:lnTo>
                      <a:pt x="196" y="82"/>
                    </a:lnTo>
                    <a:lnTo>
                      <a:pt x="206" y="82"/>
                    </a:lnTo>
                    <a:lnTo>
                      <a:pt x="206" y="93"/>
                    </a:lnTo>
                    <a:lnTo>
                      <a:pt x="217" y="93"/>
                    </a:lnTo>
                    <a:lnTo>
                      <a:pt x="227" y="93"/>
                    </a:lnTo>
                    <a:lnTo>
                      <a:pt x="237" y="93"/>
                    </a:lnTo>
                    <a:lnTo>
                      <a:pt x="248" y="103"/>
                    </a:lnTo>
                    <a:lnTo>
                      <a:pt x="258" y="103"/>
                    </a:lnTo>
                    <a:lnTo>
                      <a:pt x="268" y="103"/>
                    </a:lnTo>
                    <a:lnTo>
                      <a:pt x="268" y="113"/>
                    </a:lnTo>
                    <a:lnTo>
                      <a:pt x="279" y="113"/>
                    </a:lnTo>
                    <a:lnTo>
                      <a:pt x="289" y="123"/>
                    </a:lnTo>
                    <a:lnTo>
                      <a:pt x="299" y="123"/>
                    </a:lnTo>
                    <a:lnTo>
                      <a:pt x="310" y="123"/>
                    </a:lnTo>
                    <a:lnTo>
                      <a:pt x="320" y="134"/>
                    </a:lnTo>
                    <a:lnTo>
                      <a:pt x="330" y="134"/>
                    </a:lnTo>
                    <a:lnTo>
                      <a:pt x="341" y="134"/>
                    </a:lnTo>
                    <a:lnTo>
                      <a:pt x="341" y="144"/>
                    </a:lnTo>
                    <a:lnTo>
                      <a:pt x="351" y="144"/>
                    </a:lnTo>
                    <a:lnTo>
                      <a:pt x="361" y="144"/>
                    </a:lnTo>
                    <a:lnTo>
                      <a:pt x="361" y="154"/>
                    </a:lnTo>
                    <a:lnTo>
                      <a:pt x="372" y="154"/>
                    </a:lnTo>
                    <a:lnTo>
                      <a:pt x="382" y="154"/>
                    </a:lnTo>
                    <a:lnTo>
                      <a:pt x="382" y="165"/>
                    </a:lnTo>
                    <a:lnTo>
                      <a:pt x="392" y="165"/>
                    </a:lnTo>
                    <a:lnTo>
                      <a:pt x="403" y="165"/>
                    </a:lnTo>
                    <a:lnTo>
                      <a:pt x="403" y="175"/>
                    </a:lnTo>
                    <a:lnTo>
                      <a:pt x="413" y="175"/>
                    </a:lnTo>
                    <a:lnTo>
                      <a:pt x="413" y="185"/>
                    </a:lnTo>
                    <a:lnTo>
                      <a:pt x="423" y="185"/>
                    </a:lnTo>
                    <a:lnTo>
                      <a:pt x="423" y="196"/>
                    </a:lnTo>
                    <a:lnTo>
                      <a:pt x="434" y="196"/>
                    </a:lnTo>
                    <a:lnTo>
                      <a:pt x="444" y="196"/>
                    </a:lnTo>
                    <a:lnTo>
                      <a:pt x="454" y="196"/>
                    </a:lnTo>
                    <a:lnTo>
                      <a:pt x="465" y="196"/>
                    </a:lnTo>
                    <a:lnTo>
                      <a:pt x="475" y="196"/>
                    </a:lnTo>
                    <a:lnTo>
                      <a:pt x="475" y="206"/>
                    </a:lnTo>
                    <a:lnTo>
                      <a:pt x="485" y="206"/>
                    </a:lnTo>
                    <a:lnTo>
                      <a:pt x="496" y="206"/>
                    </a:lnTo>
                    <a:lnTo>
                      <a:pt x="496" y="216"/>
                    </a:lnTo>
                    <a:lnTo>
                      <a:pt x="506" y="216"/>
                    </a:lnTo>
                    <a:lnTo>
                      <a:pt x="516" y="216"/>
                    </a:lnTo>
                    <a:lnTo>
                      <a:pt x="516" y="227"/>
                    </a:lnTo>
                    <a:lnTo>
                      <a:pt x="527" y="227"/>
                    </a:lnTo>
                    <a:lnTo>
                      <a:pt x="527" y="237"/>
                    </a:lnTo>
                    <a:lnTo>
                      <a:pt x="537" y="237"/>
                    </a:lnTo>
                    <a:lnTo>
                      <a:pt x="547" y="237"/>
                    </a:lnTo>
                    <a:lnTo>
                      <a:pt x="547" y="247"/>
                    </a:lnTo>
                    <a:lnTo>
                      <a:pt x="558" y="247"/>
                    </a:lnTo>
                    <a:lnTo>
                      <a:pt x="568" y="247"/>
                    </a:lnTo>
                    <a:lnTo>
                      <a:pt x="578" y="247"/>
                    </a:lnTo>
                    <a:lnTo>
                      <a:pt x="578" y="258"/>
                    </a:lnTo>
                    <a:lnTo>
                      <a:pt x="589" y="258"/>
                    </a:lnTo>
                    <a:lnTo>
                      <a:pt x="599" y="258"/>
                    </a:lnTo>
                    <a:lnTo>
                      <a:pt x="599" y="268"/>
                    </a:lnTo>
                    <a:lnTo>
                      <a:pt x="609" y="268"/>
                    </a:lnTo>
                    <a:lnTo>
                      <a:pt x="620" y="268"/>
                    </a:lnTo>
                    <a:lnTo>
                      <a:pt x="620" y="278"/>
                    </a:lnTo>
                    <a:lnTo>
                      <a:pt x="630" y="278"/>
                    </a:lnTo>
                    <a:lnTo>
                      <a:pt x="630" y="288"/>
                    </a:lnTo>
                    <a:lnTo>
                      <a:pt x="640" y="288"/>
                    </a:lnTo>
                    <a:lnTo>
                      <a:pt x="651" y="288"/>
                    </a:lnTo>
                    <a:lnTo>
                      <a:pt x="651" y="299"/>
                    </a:lnTo>
                    <a:lnTo>
                      <a:pt x="661" y="299"/>
                    </a:lnTo>
                    <a:lnTo>
                      <a:pt x="671" y="299"/>
                    </a:lnTo>
                    <a:lnTo>
                      <a:pt x="682" y="299"/>
                    </a:lnTo>
                    <a:lnTo>
                      <a:pt x="682" y="309"/>
                    </a:lnTo>
                    <a:lnTo>
                      <a:pt x="692" y="309"/>
                    </a:lnTo>
                    <a:lnTo>
                      <a:pt x="692" y="319"/>
                    </a:lnTo>
                    <a:lnTo>
                      <a:pt x="692" y="309"/>
                    </a:lnTo>
                    <a:lnTo>
                      <a:pt x="692" y="319"/>
                    </a:lnTo>
                    <a:lnTo>
                      <a:pt x="702" y="319"/>
                    </a:lnTo>
                    <a:lnTo>
                      <a:pt x="702" y="330"/>
                    </a:lnTo>
                    <a:lnTo>
                      <a:pt x="713" y="330"/>
                    </a:lnTo>
                    <a:lnTo>
                      <a:pt x="702" y="330"/>
                    </a:lnTo>
                    <a:lnTo>
                      <a:pt x="692" y="330"/>
                    </a:lnTo>
                    <a:lnTo>
                      <a:pt x="682" y="330"/>
                    </a:lnTo>
                    <a:lnTo>
                      <a:pt x="682" y="319"/>
                    </a:lnTo>
                    <a:lnTo>
                      <a:pt x="671" y="319"/>
                    </a:lnTo>
                    <a:lnTo>
                      <a:pt x="661" y="319"/>
                    </a:lnTo>
                    <a:lnTo>
                      <a:pt x="651" y="319"/>
                    </a:lnTo>
                    <a:lnTo>
                      <a:pt x="640" y="319"/>
                    </a:lnTo>
                    <a:lnTo>
                      <a:pt x="630" y="319"/>
                    </a:lnTo>
                    <a:lnTo>
                      <a:pt x="620" y="319"/>
                    </a:lnTo>
                    <a:lnTo>
                      <a:pt x="609" y="319"/>
                    </a:lnTo>
                    <a:lnTo>
                      <a:pt x="599" y="319"/>
                    </a:lnTo>
                    <a:lnTo>
                      <a:pt x="589" y="319"/>
                    </a:lnTo>
                    <a:lnTo>
                      <a:pt x="589" y="309"/>
                    </a:lnTo>
                    <a:lnTo>
                      <a:pt x="578" y="309"/>
                    </a:lnTo>
                    <a:lnTo>
                      <a:pt x="578" y="299"/>
                    </a:lnTo>
                    <a:lnTo>
                      <a:pt x="568" y="299"/>
                    </a:lnTo>
                    <a:lnTo>
                      <a:pt x="558" y="299"/>
                    </a:lnTo>
                    <a:lnTo>
                      <a:pt x="547" y="299"/>
                    </a:lnTo>
                    <a:lnTo>
                      <a:pt x="537" y="309"/>
                    </a:lnTo>
                    <a:lnTo>
                      <a:pt x="527" y="309"/>
                    </a:lnTo>
                    <a:lnTo>
                      <a:pt x="516" y="319"/>
                    </a:lnTo>
                    <a:lnTo>
                      <a:pt x="506" y="319"/>
                    </a:lnTo>
                    <a:lnTo>
                      <a:pt x="496" y="319"/>
                    </a:lnTo>
                    <a:lnTo>
                      <a:pt x="485" y="319"/>
                    </a:lnTo>
                    <a:lnTo>
                      <a:pt x="485" y="309"/>
                    </a:lnTo>
                    <a:lnTo>
                      <a:pt x="475" y="309"/>
                    </a:lnTo>
                    <a:lnTo>
                      <a:pt x="465" y="309"/>
                    </a:lnTo>
                    <a:lnTo>
                      <a:pt x="454" y="309"/>
                    </a:lnTo>
                    <a:lnTo>
                      <a:pt x="444" y="299"/>
                    </a:lnTo>
                    <a:lnTo>
                      <a:pt x="444" y="309"/>
                    </a:lnTo>
                    <a:lnTo>
                      <a:pt x="434" y="309"/>
                    </a:lnTo>
                    <a:lnTo>
                      <a:pt x="423" y="309"/>
                    </a:lnTo>
                    <a:lnTo>
                      <a:pt x="413" y="309"/>
                    </a:lnTo>
                    <a:lnTo>
                      <a:pt x="413" y="299"/>
                    </a:lnTo>
                    <a:lnTo>
                      <a:pt x="413" y="288"/>
                    </a:lnTo>
                    <a:lnTo>
                      <a:pt x="413" y="278"/>
                    </a:lnTo>
                    <a:lnTo>
                      <a:pt x="413" y="268"/>
                    </a:lnTo>
                    <a:lnTo>
                      <a:pt x="403" y="268"/>
                    </a:lnTo>
                    <a:lnTo>
                      <a:pt x="392" y="268"/>
                    </a:lnTo>
                    <a:lnTo>
                      <a:pt x="382" y="278"/>
                    </a:lnTo>
                    <a:lnTo>
                      <a:pt x="372" y="278"/>
                    </a:lnTo>
                    <a:lnTo>
                      <a:pt x="372" y="268"/>
                    </a:lnTo>
                    <a:lnTo>
                      <a:pt x="361" y="268"/>
                    </a:lnTo>
                    <a:lnTo>
                      <a:pt x="351" y="268"/>
                    </a:lnTo>
                    <a:lnTo>
                      <a:pt x="351" y="258"/>
                    </a:lnTo>
                    <a:lnTo>
                      <a:pt x="351" y="247"/>
                    </a:lnTo>
                    <a:lnTo>
                      <a:pt x="341" y="247"/>
                    </a:lnTo>
                    <a:lnTo>
                      <a:pt x="330" y="247"/>
                    </a:lnTo>
                    <a:lnTo>
                      <a:pt x="320" y="247"/>
                    </a:lnTo>
                    <a:lnTo>
                      <a:pt x="310" y="247"/>
                    </a:lnTo>
                    <a:lnTo>
                      <a:pt x="310" y="237"/>
                    </a:lnTo>
                    <a:lnTo>
                      <a:pt x="299" y="237"/>
                    </a:lnTo>
                    <a:lnTo>
                      <a:pt x="299" y="227"/>
                    </a:lnTo>
                    <a:lnTo>
                      <a:pt x="289" y="227"/>
                    </a:lnTo>
                    <a:lnTo>
                      <a:pt x="279" y="216"/>
                    </a:lnTo>
                    <a:lnTo>
                      <a:pt x="268" y="216"/>
                    </a:lnTo>
                    <a:lnTo>
                      <a:pt x="268" y="206"/>
                    </a:lnTo>
                    <a:lnTo>
                      <a:pt x="258" y="206"/>
                    </a:lnTo>
                    <a:lnTo>
                      <a:pt x="248" y="206"/>
                    </a:lnTo>
                    <a:lnTo>
                      <a:pt x="248" y="196"/>
                    </a:lnTo>
                    <a:lnTo>
                      <a:pt x="237" y="196"/>
                    </a:lnTo>
                    <a:lnTo>
                      <a:pt x="227" y="185"/>
                    </a:lnTo>
                    <a:lnTo>
                      <a:pt x="217" y="196"/>
                    </a:lnTo>
                    <a:lnTo>
                      <a:pt x="206" y="196"/>
                    </a:lnTo>
                    <a:lnTo>
                      <a:pt x="196" y="196"/>
                    </a:lnTo>
                    <a:lnTo>
                      <a:pt x="186" y="196"/>
                    </a:lnTo>
                    <a:lnTo>
                      <a:pt x="186" y="206"/>
                    </a:lnTo>
                    <a:lnTo>
                      <a:pt x="175" y="206"/>
                    </a:lnTo>
                    <a:lnTo>
                      <a:pt x="165" y="206"/>
                    </a:lnTo>
                    <a:lnTo>
                      <a:pt x="155" y="206"/>
                    </a:lnTo>
                    <a:lnTo>
                      <a:pt x="155" y="196"/>
                    </a:lnTo>
                    <a:lnTo>
                      <a:pt x="144" y="196"/>
                    </a:lnTo>
                    <a:lnTo>
                      <a:pt x="134" y="196"/>
                    </a:lnTo>
                    <a:lnTo>
                      <a:pt x="124" y="196"/>
                    </a:lnTo>
                    <a:lnTo>
                      <a:pt x="113" y="196"/>
                    </a:lnTo>
                    <a:lnTo>
                      <a:pt x="103" y="196"/>
                    </a:lnTo>
                    <a:lnTo>
                      <a:pt x="93" y="196"/>
                    </a:lnTo>
                    <a:lnTo>
                      <a:pt x="82" y="196"/>
                    </a:lnTo>
                    <a:lnTo>
                      <a:pt x="72" y="196"/>
                    </a:lnTo>
                    <a:lnTo>
                      <a:pt x="62" y="196"/>
                    </a:lnTo>
                    <a:lnTo>
                      <a:pt x="51" y="196"/>
                    </a:lnTo>
                    <a:lnTo>
                      <a:pt x="51" y="185"/>
                    </a:lnTo>
                    <a:lnTo>
                      <a:pt x="41" y="185"/>
                    </a:lnTo>
                    <a:lnTo>
                      <a:pt x="31" y="185"/>
                    </a:lnTo>
                    <a:lnTo>
                      <a:pt x="31" y="175"/>
                    </a:lnTo>
                    <a:lnTo>
                      <a:pt x="20" y="175"/>
                    </a:lnTo>
                    <a:lnTo>
                      <a:pt x="20" y="165"/>
                    </a:lnTo>
                    <a:lnTo>
                      <a:pt x="10" y="165"/>
                    </a:lnTo>
                    <a:lnTo>
                      <a:pt x="20" y="165"/>
                    </a:lnTo>
                  </a:path>
                </a:pathLst>
              </a:custGeom>
              <a:noFill/>
              <a:ln w="15875">
                <a:solidFill>
                  <a:srgbClr val="FF9966"/>
                </a:solidFill>
                <a:prstDash val="solid"/>
                <a:round/>
                <a:headEnd/>
                <a:tailEnd/>
              </a:ln>
            </p:spPr>
            <p:txBody>
              <a:bodyPr/>
              <a:lstStyle/>
              <a:p>
                <a:endParaRPr lang="en-US"/>
              </a:p>
            </p:txBody>
          </p:sp>
        </p:grpSp>
        <p:sp>
          <p:nvSpPr>
            <p:cNvPr id="17498" name="Freeform 41"/>
            <p:cNvSpPr>
              <a:spLocks/>
            </p:cNvSpPr>
            <p:nvPr/>
          </p:nvSpPr>
          <p:spPr bwMode="auto">
            <a:xfrm>
              <a:off x="1758" y="2609"/>
              <a:ext cx="537" cy="464"/>
            </a:xfrm>
            <a:custGeom>
              <a:avLst/>
              <a:gdLst>
                <a:gd name="T0" fmla="*/ 217 w 537"/>
                <a:gd name="T1" fmla="*/ 21 h 464"/>
                <a:gd name="T2" fmla="*/ 258 w 537"/>
                <a:gd name="T3" fmla="*/ 42 h 464"/>
                <a:gd name="T4" fmla="*/ 289 w 537"/>
                <a:gd name="T5" fmla="*/ 62 h 464"/>
                <a:gd name="T6" fmla="*/ 310 w 537"/>
                <a:gd name="T7" fmla="*/ 83 h 464"/>
                <a:gd name="T8" fmla="*/ 341 w 537"/>
                <a:gd name="T9" fmla="*/ 93 h 464"/>
                <a:gd name="T10" fmla="*/ 362 w 537"/>
                <a:gd name="T11" fmla="*/ 114 h 464"/>
                <a:gd name="T12" fmla="*/ 393 w 537"/>
                <a:gd name="T13" fmla="*/ 124 h 464"/>
                <a:gd name="T14" fmla="*/ 424 w 537"/>
                <a:gd name="T15" fmla="*/ 145 h 464"/>
                <a:gd name="T16" fmla="*/ 455 w 537"/>
                <a:gd name="T17" fmla="*/ 155 h 464"/>
                <a:gd name="T18" fmla="*/ 486 w 537"/>
                <a:gd name="T19" fmla="*/ 165 h 464"/>
                <a:gd name="T20" fmla="*/ 496 w 537"/>
                <a:gd name="T21" fmla="*/ 186 h 464"/>
                <a:gd name="T22" fmla="*/ 486 w 537"/>
                <a:gd name="T23" fmla="*/ 217 h 464"/>
                <a:gd name="T24" fmla="*/ 496 w 537"/>
                <a:gd name="T25" fmla="*/ 248 h 464"/>
                <a:gd name="T26" fmla="*/ 517 w 537"/>
                <a:gd name="T27" fmla="*/ 268 h 464"/>
                <a:gd name="T28" fmla="*/ 537 w 537"/>
                <a:gd name="T29" fmla="*/ 289 h 464"/>
                <a:gd name="T30" fmla="*/ 527 w 537"/>
                <a:gd name="T31" fmla="*/ 320 h 464"/>
                <a:gd name="T32" fmla="*/ 506 w 537"/>
                <a:gd name="T33" fmla="*/ 320 h 464"/>
                <a:gd name="T34" fmla="*/ 496 w 537"/>
                <a:gd name="T35" fmla="*/ 330 h 464"/>
                <a:gd name="T36" fmla="*/ 486 w 537"/>
                <a:gd name="T37" fmla="*/ 330 h 464"/>
                <a:gd name="T38" fmla="*/ 486 w 537"/>
                <a:gd name="T39" fmla="*/ 372 h 464"/>
                <a:gd name="T40" fmla="*/ 496 w 537"/>
                <a:gd name="T41" fmla="*/ 382 h 464"/>
                <a:gd name="T42" fmla="*/ 475 w 537"/>
                <a:gd name="T43" fmla="*/ 402 h 464"/>
                <a:gd name="T44" fmla="*/ 434 w 537"/>
                <a:gd name="T45" fmla="*/ 402 h 464"/>
                <a:gd name="T46" fmla="*/ 413 w 537"/>
                <a:gd name="T47" fmla="*/ 423 h 464"/>
                <a:gd name="T48" fmla="*/ 393 w 537"/>
                <a:gd name="T49" fmla="*/ 444 h 464"/>
                <a:gd name="T50" fmla="*/ 372 w 537"/>
                <a:gd name="T51" fmla="*/ 464 h 464"/>
                <a:gd name="T52" fmla="*/ 331 w 537"/>
                <a:gd name="T53" fmla="*/ 464 h 464"/>
                <a:gd name="T54" fmla="*/ 300 w 537"/>
                <a:gd name="T55" fmla="*/ 433 h 464"/>
                <a:gd name="T56" fmla="*/ 269 w 537"/>
                <a:gd name="T57" fmla="*/ 423 h 464"/>
                <a:gd name="T58" fmla="*/ 227 w 537"/>
                <a:gd name="T59" fmla="*/ 413 h 464"/>
                <a:gd name="T60" fmla="*/ 196 w 537"/>
                <a:gd name="T61" fmla="*/ 413 h 464"/>
                <a:gd name="T62" fmla="*/ 155 w 537"/>
                <a:gd name="T63" fmla="*/ 413 h 464"/>
                <a:gd name="T64" fmla="*/ 114 w 537"/>
                <a:gd name="T65" fmla="*/ 402 h 464"/>
                <a:gd name="T66" fmla="*/ 93 w 537"/>
                <a:gd name="T67" fmla="*/ 382 h 464"/>
                <a:gd name="T68" fmla="*/ 62 w 537"/>
                <a:gd name="T69" fmla="*/ 361 h 464"/>
                <a:gd name="T70" fmla="*/ 31 w 537"/>
                <a:gd name="T71" fmla="*/ 351 h 464"/>
                <a:gd name="T72" fmla="*/ 10 w 537"/>
                <a:gd name="T73" fmla="*/ 330 h 464"/>
                <a:gd name="T74" fmla="*/ 10 w 537"/>
                <a:gd name="T75" fmla="*/ 310 h 464"/>
                <a:gd name="T76" fmla="*/ 31 w 537"/>
                <a:gd name="T77" fmla="*/ 289 h 464"/>
                <a:gd name="T78" fmla="*/ 52 w 537"/>
                <a:gd name="T79" fmla="*/ 268 h 464"/>
                <a:gd name="T80" fmla="*/ 93 w 537"/>
                <a:gd name="T81" fmla="*/ 268 h 464"/>
                <a:gd name="T82" fmla="*/ 124 w 537"/>
                <a:gd name="T83" fmla="*/ 279 h 464"/>
                <a:gd name="T84" fmla="*/ 155 w 537"/>
                <a:gd name="T85" fmla="*/ 289 h 464"/>
                <a:gd name="T86" fmla="*/ 186 w 537"/>
                <a:gd name="T87" fmla="*/ 279 h 464"/>
                <a:gd name="T88" fmla="*/ 207 w 537"/>
                <a:gd name="T89" fmla="*/ 258 h 464"/>
                <a:gd name="T90" fmla="*/ 227 w 537"/>
                <a:gd name="T91" fmla="*/ 237 h 464"/>
                <a:gd name="T92" fmla="*/ 248 w 537"/>
                <a:gd name="T93" fmla="*/ 217 h 464"/>
                <a:gd name="T94" fmla="*/ 258 w 537"/>
                <a:gd name="T95" fmla="*/ 186 h 464"/>
                <a:gd name="T96" fmla="*/ 248 w 537"/>
                <a:gd name="T97" fmla="*/ 155 h 464"/>
                <a:gd name="T98" fmla="*/ 248 w 537"/>
                <a:gd name="T99" fmla="*/ 114 h 464"/>
                <a:gd name="T100" fmla="*/ 238 w 537"/>
                <a:gd name="T101" fmla="*/ 83 h 464"/>
                <a:gd name="T102" fmla="*/ 217 w 537"/>
                <a:gd name="T103" fmla="*/ 62 h 464"/>
                <a:gd name="T104" fmla="*/ 207 w 537"/>
                <a:gd name="T105" fmla="*/ 31 h 464"/>
                <a:gd name="T106" fmla="*/ 196 w 537"/>
                <a:gd name="T107" fmla="*/ 11 h 4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37"/>
                <a:gd name="T163" fmla="*/ 0 h 464"/>
                <a:gd name="T164" fmla="*/ 537 w 537"/>
                <a:gd name="T165" fmla="*/ 464 h 46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37" h="464">
                  <a:moveTo>
                    <a:pt x="196" y="11"/>
                  </a:moveTo>
                  <a:lnTo>
                    <a:pt x="207" y="11"/>
                  </a:lnTo>
                  <a:lnTo>
                    <a:pt x="217" y="11"/>
                  </a:lnTo>
                  <a:lnTo>
                    <a:pt x="217" y="21"/>
                  </a:lnTo>
                  <a:lnTo>
                    <a:pt x="227" y="21"/>
                  </a:lnTo>
                  <a:lnTo>
                    <a:pt x="238" y="31"/>
                  </a:lnTo>
                  <a:lnTo>
                    <a:pt x="248" y="31"/>
                  </a:lnTo>
                  <a:lnTo>
                    <a:pt x="258" y="42"/>
                  </a:lnTo>
                  <a:lnTo>
                    <a:pt x="269" y="42"/>
                  </a:lnTo>
                  <a:lnTo>
                    <a:pt x="269" y="52"/>
                  </a:lnTo>
                  <a:lnTo>
                    <a:pt x="279" y="52"/>
                  </a:lnTo>
                  <a:lnTo>
                    <a:pt x="289" y="62"/>
                  </a:lnTo>
                  <a:lnTo>
                    <a:pt x="300" y="62"/>
                  </a:lnTo>
                  <a:lnTo>
                    <a:pt x="300" y="72"/>
                  </a:lnTo>
                  <a:lnTo>
                    <a:pt x="310" y="72"/>
                  </a:lnTo>
                  <a:lnTo>
                    <a:pt x="310" y="83"/>
                  </a:lnTo>
                  <a:lnTo>
                    <a:pt x="320" y="83"/>
                  </a:lnTo>
                  <a:lnTo>
                    <a:pt x="331" y="83"/>
                  </a:lnTo>
                  <a:lnTo>
                    <a:pt x="331" y="93"/>
                  </a:lnTo>
                  <a:lnTo>
                    <a:pt x="341" y="93"/>
                  </a:lnTo>
                  <a:lnTo>
                    <a:pt x="351" y="93"/>
                  </a:lnTo>
                  <a:lnTo>
                    <a:pt x="351" y="103"/>
                  </a:lnTo>
                  <a:lnTo>
                    <a:pt x="362" y="103"/>
                  </a:lnTo>
                  <a:lnTo>
                    <a:pt x="362" y="114"/>
                  </a:lnTo>
                  <a:lnTo>
                    <a:pt x="372" y="114"/>
                  </a:lnTo>
                  <a:lnTo>
                    <a:pt x="382" y="114"/>
                  </a:lnTo>
                  <a:lnTo>
                    <a:pt x="393" y="114"/>
                  </a:lnTo>
                  <a:lnTo>
                    <a:pt x="393" y="124"/>
                  </a:lnTo>
                  <a:lnTo>
                    <a:pt x="403" y="124"/>
                  </a:lnTo>
                  <a:lnTo>
                    <a:pt x="413" y="134"/>
                  </a:lnTo>
                  <a:lnTo>
                    <a:pt x="424" y="134"/>
                  </a:lnTo>
                  <a:lnTo>
                    <a:pt x="424" y="145"/>
                  </a:lnTo>
                  <a:lnTo>
                    <a:pt x="434" y="145"/>
                  </a:lnTo>
                  <a:lnTo>
                    <a:pt x="444" y="145"/>
                  </a:lnTo>
                  <a:lnTo>
                    <a:pt x="444" y="155"/>
                  </a:lnTo>
                  <a:lnTo>
                    <a:pt x="455" y="155"/>
                  </a:lnTo>
                  <a:lnTo>
                    <a:pt x="465" y="155"/>
                  </a:lnTo>
                  <a:lnTo>
                    <a:pt x="465" y="165"/>
                  </a:lnTo>
                  <a:lnTo>
                    <a:pt x="475" y="165"/>
                  </a:lnTo>
                  <a:lnTo>
                    <a:pt x="486" y="165"/>
                  </a:lnTo>
                  <a:lnTo>
                    <a:pt x="486" y="176"/>
                  </a:lnTo>
                  <a:lnTo>
                    <a:pt x="496" y="176"/>
                  </a:lnTo>
                  <a:lnTo>
                    <a:pt x="486" y="176"/>
                  </a:lnTo>
                  <a:lnTo>
                    <a:pt x="496" y="186"/>
                  </a:lnTo>
                  <a:lnTo>
                    <a:pt x="496" y="196"/>
                  </a:lnTo>
                  <a:lnTo>
                    <a:pt x="496" y="207"/>
                  </a:lnTo>
                  <a:lnTo>
                    <a:pt x="486" y="207"/>
                  </a:lnTo>
                  <a:lnTo>
                    <a:pt x="486" y="217"/>
                  </a:lnTo>
                  <a:lnTo>
                    <a:pt x="486" y="227"/>
                  </a:lnTo>
                  <a:lnTo>
                    <a:pt x="496" y="227"/>
                  </a:lnTo>
                  <a:lnTo>
                    <a:pt x="496" y="237"/>
                  </a:lnTo>
                  <a:lnTo>
                    <a:pt x="496" y="248"/>
                  </a:lnTo>
                  <a:lnTo>
                    <a:pt x="506" y="248"/>
                  </a:lnTo>
                  <a:lnTo>
                    <a:pt x="506" y="258"/>
                  </a:lnTo>
                  <a:lnTo>
                    <a:pt x="517" y="258"/>
                  </a:lnTo>
                  <a:lnTo>
                    <a:pt x="517" y="268"/>
                  </a:lnTo>
                  <a:lnTo>
                    <a:pt x="527" y="268"/>
                  </a:lnTo>
                  <a:lnTo>
                    <a:pt x="527" y="279"/>
                  </a:lnTo>
                  <a:lnTo>
                    <a:pt x="527" y="289"/>
                  </a:lnTo>
                  <a:lnTo>
                    <a:pt x="537" y="289"/>
                  </a:lnTo>
                  <a:lnTo>
                    <a:pt x="537" y="299"/>
                  </a:lnTo>
                  <a:lnTo>
                    <a:pt x="537" y="310"/>
                  </a:lnTo>
                  <a:lnTo>
                    <a:pt x="537" y="320"/>
                  </a:lnTo>
                  <a:lnTo>
                    <a:pt x="527" y="320"/>
                  </a:lnTo>
                  <a:lnTo>
                    <a:pt x="527" y="330"/>
                  </a:lnTo>
                  <a:lnTo>
                    <a:pt x="527" y="320"/>
                  </a:lnTo>
                  <a:lnTo>
                    <a:pt x="517" y="320"/>
                  </a:lnTo>
                  <a:lnTo>
                    <a:pt x="506" y="320"/>
                  </a:lnTo>
                  <a:lnTo>
                    <a:pt x="506" y="330"/>
                  </a:lnTo>
                  <a:lnTo>
                    <a:pt x="496" y="330"/>
                  </a:lnTo>
                  <a:lnTo>
                    <a:pt x="496" y="341"/>
                  </a:lnTo>
                  <a:lnTo>
                    <a:pt x="496" y="330"/>
                  </a:lnTo>
                  <a:lnTo>
                    <a:pt x="496" y="341"/>
                  </a:lnTo>
                  <a:lnTo>
                    <a:pt x="496" y="330"/>
                  </a:lnTo>
                  <a:lnTo>
                    <a:pt x="496" y="341"/>
                  </a:lnTo>
                  <a:lnTo>
                    <a:pt x="486" y="330"/>
                  </a:lnTo>
                  <a:lnTo>
                    <a:pt x="486" y="341"/>
                  </a:lnTo>
                  <a:lnTo>
                    <a:pt x="486" y="351"/>
                  </a:lnTo>
                  <a:lnTo>
                    <a:pt x="486" y="361"/>
                  </a:lnTo>
                  <a:lnTo>
                    <a:pt x="486" y="372"/>
                  </a:lnTo>
                  <a:lnTo>
                    <a:pt x="496" y="372"/>
                  </a:lnTo>
                  <a:lnTo>
                    <a:pt x="496" y="382"/>
                  </a:lnTo>
                  <a:lnTo>
                    <a:pt x="506" y="382"/>
                  </a:lnTo>
                  <a:lnTo>
                    <a:pt x="496" y="382"/>
                  </a:lnTo>
                  <a:lnTo>
                    <a:pt x="496" y="392"/>
                  </a:lnTo>
                  <a:lnTo>
                    <a:pt x="486" y="392"/>
                  </a:lnTo>
                  <a:lnTo>
                    <a:pt x="475" y="392"/>
                  </a:lnTo>
                  <a:lnTo>
                    <a:pt x="475" y="402"/>
                  </a:lnTo>
                  <a:lnTo>
                    <a:pt x="465" y="402"/>
                  </a:lnTo>
                  <a:lnTo>
                    <a:pt x="455" y="402"/>
                  </a:lnTo>
                  <a:lnTo>
                    <a:pt x="444" y="402"/>
                  </a:lnTo>
                  <a:lnTo>
                    <a:pt x="434" y="402"/>
                  </a:lnTo>
                  <a:lnTo>
                    <a:pt x="424" y="402"/>
                  </a:lnTo>
                  <a:lnTo>
                    <a:pt x="424" y="413"/>
                  </a:lnTo>
                  <a:lnTo>
                    <a:pt x="413" y="413"/>
                  </a:lnTo>
                  <a:lnTo>
                    <a:pt x="413" y="423"/>
                  </a:lnTo>
                  <a:lnTo>
                    <a:pt x="403" y="423"/>
                  </a:lnTo>
                  <a:lnTo>
                    <a:pt x="403" y="433"/>
                  </a:lnTo>
                  <a:lnTo>
                    <a:pt x="393" y="433"/>
                  </a:lnTo>
                  <a:lnTo>
                    <a:pt x="393" y="444"/>
                  </a:lnTo>
                  <a:lnTo>
                    <a:pt x="382" y="444"/>
                  </a:lnTo>
                  <a:lnTo>
                    <a:pt x="382" y="454"/>
                  </a:lnTo>
                  <a:lnTo>
                    <a:pt x="372" y="454"/>
                  </a:lnTo>
                  <a:lnTo>
                    <a:pt x="372" y="464"/>
                  </a:lnTo>
                  <a:lnTo>
                    <a:pt x="362" y="464"/>
                  </a:lnTo>
                  <a:lnTo>
                    <a:pt x="351" y="464"/>
                  </a:lnTo>
                  <a:lnTo>
                    <a:pt x="341" y="464"/>
                  </a:lnTo>
                  <a:lnTo>
                    <a:pt x="331" y="464"/>
                  </a:lnTo>
                  <a:lnTo>
                    <a:pt x="331" y="454"/>
                  </a:lnTo>
                  <a:lnTo>
                    <a:pt x="320" y="454"/>
                  </a:lnTo>
                  <a:lnTo>
                    <a:pt x="310" y="444"/>
                  </a:lnTo>
                  <a:lnTo>
                    <a:pt x="300" y="433"/>
                  </a:lnTo>
                  <a:lnTo>
                    <a:pt x="289" y="433"/>
                  </a:lnTo>
                  <a:lnTo>
                    <a:pt x="279" y="433"/>
                  </a:lnTo>
                  <a:lnTo>
                    <a:pt x="279" y="423"/>
                  </a:lnTo>
                  <a:lnTo>
                    <a:pt x="269" y="423"/>
                  </a:lnTo>
                  <a:lnTo>
                    <a:pt x="258" y="423"/>
                  </a:lnTo>
                  <a:lnTo>
                    <a:pt x="248" y="423"/>
                  </a:lnTo>
                  <a:lnTo>
                    <a:pt x="238" y="413"/>
                  </a:lnTo>
                  <a:lnTo>
                    <a:pt x="227" y="413"/>
                  </a:lnTo>
                  <a:lnTo>
                    <a:pt x="227" y="402"/>
                  </a:lnTo>
                  <a:lnTo>
                    <a:pt x="217" y="402"/>
                  </a:lnTo>
                  <a:lnTo>
                    <a:pt x="207" y="402"/>
                  </a:lnTo>
                  <a:lnTo>
                    <a:pt x="196" y="413"/>
                  </a:lnTo>
                  <a:lnTo>
                    <a:pt x="186" y="423"/>
                  </a:lnTo>
                  <a:lnTo>
                    <a:pt x="176" y="423"/>
                  </a:lnTo>
                  <a:lnTo>
                    <a:pt x="165" y="413"/>
                  </a:lnTo>
                  <a:lnTo>
                    <a:pt x="155" y="413"/>
                  </a:lnTo>
                  <a:lnTo>
                    <a:pt x="145" y="413"/>
                  </a:lnTo>
                  <a:lnTo>
                    <a:pt x="134" y="402"/>
                  </a:lnTo>
                  <a:lnTo>
                    <a:pt x="124" y="402"/>
                  </a:lnTo>
                  <a:lnTo>
                    <a:pt x="114" y="402"/>
                  </a:lnTo>
                  <a:lnTo>
                    <a:pt x="114" y="392"/>
                  </a:lnTo>
                  <a:lnTo>
                    <a:pt x="103" y="392"/>
                  </a:lnTo>
                  <a:lnTo>
                    <a:pt x="93" y="392"/>
                  </a:lnTo>
                  <a:lnTo>
                    <a:pt x="93" y="382"/>
                  </a:lnTo>
                  <a:lnTo>
                    <a:pt x="83" y="382"/>
                  </a:lnTo>
                  <a:lnTo>
                    <a:pt x="83" y="372"/>
                  </a:lnTo>
                  <a:lnTo>
                    <a:pt x="72" y="372"/>
                  </a:lnTo>
                  <a:lnTo>
                    <a:pt x="62" y="361"/>
                  </a:lnTo>
                  <a:lnTo>
                    <a:pt x="52" y="361"/>
                  </a:lnTo>
                  <a:lnTo>
                    <a:pt x="52" y="351"/>
                  </a:lnTo>
                  <a:lnTo>
                    <a:pt x="41" y="351"/>
                  </a:lnTo>
                  <a:lnTo>
                    <a:pt x="31" y="351"/>
                  </a:lnTo>
                  <a:lnTo>
                    <a:pt x="21" y="351"/>
                  </a:lnTo>
                  <a:lnTo>
                    <a:pt x="21" y="341"/>
                  </a:lnTo>
                  <a:lnTo>
                    <a:pt x="10" y="341"/>
                  </a:lnTo>
                  <a:lnTo>
                    <a:pt x="10" y="330"/>
                  </a:lnTo>
                  <a:lnTo>
                    <a:pt x="0" y="330"/>
                  </a:lnTo>
                  <a:lnTo>
                    <a:pt x="0" y="320"/>
                  </a:lnTo>
                  <a:lnTo>
                    <a:pt x="0" y="310"/>
                  </a:lnTo>
                  <a:lnTo>
                    <a:pt x="10" y="310"/>
                  </a:lnTo>
                  <a:lnTo>
                    <a:pt x="21" y="310"/>
                  </a:lnTo>
                  <a:lnTo>
                    <a:pt x="21" y="299"/>
                  </a:lnTo>
                  <a:lnTo>
                    <a:pt x="31" y="299"/>
                  </a:lnTo>
                  <a:lnTo>
                    <a:pt x="31" y="289"/>
                  </a:lnTo>
                  <a:lnTo>
                    <a:pt x="41" y="289"/>
                  </a:lnTo>
                  <a:lnTo>
                    <a:pt x="41" y="279"/>
                  </a:lnTo>
                  <a:lnTo>
                    <a:pt x="41" y="268"/>
                  </a:lnTo>
                  <a:lnTo>
                    <a:pt x="52" y="268"/>
                  </a:lnTo>
                  <a:lnTo>
                    <a:pt x="62" y="268"/>
                  </a:lnTo>
                  <a:lnTo>
                    <a:pt x="72" y="268"/>
                  </a:lnTo>
                  <a:lnTo>
                    <a:pt x="83" y="268"/>
                  </a:lnTo>
                  <a:lnTo>
                    <a:pt x="93" y="268"/>
                  </a:lnTo>
                  <a:lnTo>
                    <a:pt x="103" y="268"/>
                  </a:lnTo>
                  <a:lnTo>
                    <a:pt x="114" y="268"/>
                  </a:lnTo>
                  <a:lnTo>
                    <a:pt x="124" y="268"/>
                  </a:lnTo>
                  <a:lnTo>
                    <a:pt x="124" y="279"/>
                  </a:lnTo>
                  <a:lnTo>
                    <a:pt x="134" y="279"/>
                  </a:lnTo>
                  <a:lnTo>
                    <a:pt x="145" y="279"/>
                  </a:lnTo>
                  <a:lnTo>
                    <a:pt x="155" y="279"/>
                  </a:lnTo>
                  <a:lnTo>
                    <a:pt x="155" y="289"/>
                  </a:lnTo>
                  <a:lnTo>
                    <a:pt x="165" y="289"/>
                  </a:lnTo>
                  <a:lnTo>
                    <a:pt x="176" y="289"/>
                  </a:lnTo>
                  <a:lnTo>
                    <a:pt x="186" y="289"/>
                  </a:lnTo>
                  <a:lnTo>
                    <a:pt x="186" y="279"/>
                  </a:lnTo>
                  <a:lnTo>
                    <a:pt x="196" y="279"/>
                  </a:lnTo>
                  <a:lnTo>
                    <a:pt x="196" y="268"/>
                  </a:lnTo>
                  <a:lnTo>
                    <a:pt x="207" y="268"/>
                  </a:lnTo>
                  <a:lnTo>
                    <a:pt x="207" y="258"/>
                  </a:lnTo>
                  <a:lnTo>
                    <a:pt x="217" y="258"/>
                  </a:lnTo>
                  <a:lnTo>
                    <a:pt x="217" y="248"/>
                  </a:lnTo>
                  <a:lnTo>
                    <a:pt x="217" y="237"/>
                  </a:lnTo>
                  <a:lnTo>
                    <a:pt x="227" y="237"/>
                  </a:lnTo>
                  <a:lnTo>
                    <a:pt x="227" y="227"/>
                  </a:lnTo>
                  <a:lnTo>
                    <a:pt x="238" y="227"/>
                  </a:lnTo>
                  <a:lnTo>
                    <a:pt x="238" y="217"/>
                  </a:lnTo>
                  <a:lnTo>
                    <a:pt x="248" y="217"/>
                  </a:lnTo>
                  <a:lnTo>
                    <a:pt x="248" y="207"/>
                  </a:lnTo>
                  <a:lnTo>
                    <a:pt x="248" y="196"/>
                  </a:lnTo>
                  <a:lnTo>
                    <a:pt x="258" y="196"/>
                  </a:lnTo>
                  <a:lnTo>
                    <a:pt x="258" y="186"/>
                  </a:lnTo>
                  <a:lnTo>
                    <a:pt x="258" y="176"/>
                  </a:lnTo>
                  <a:lnTo>
                    <a:pt x="258" y="165"/>
                  </a:lnTo>
                  <a:lnTo>
                    <a:pt x="258" y="155"/>
                  </a:lnTo>
                  <a:lnTo>
                    <a:pt x="248" y="155"/>
                  </a:lnTo>
                  <a:lnTo>
                    <a:pt x="248" y="145"/>
                  </a:lnTo>
                  <a:lnTo>
                    <a:pt x="248" y="134"/>
                  </a:lnTo>
                  <a:lnTo>
                    <a:pt x="248" y="124"/>
                  </a:lnTo>
                  <a:lnTo>
                    <a:pt x="248" y="114"/>
                  </a:lnTo>
                  <a:lnTo>
                    <a:pt x="248" y="103"/>
                  </a:lnTo>
                  <a:lnTo>
                    <a:pt x="248" y="93"/>
                  </a:lnTo>
                  <a:lnTo>
                    <a:pt x="238" y="93"/>
                  </a:lnTo>
                  <a:lnTo>
                    <a:pt x="238" y="83"/>
                  </a:lnTo>
                  <a:lnTo>
                    <a:pt x="238" y="72"/>
                  </a:lnTo>
                  <a:lnTo>
                    <a:pt x="227" y="72"/>
                  </a:lnTo>
                  <a:lnTo>
                    <a:pt x="227" y="62"/>
                  </a:lnTo>
                  <a:lnTo>
                    <a:pt x="217" y="62"/>
                  </a:lnTo>
                  <a:lnTo>
                    <a:pt x="217" y="52"/>
                  </a:lnTo>
                  <a:lnTo>
                    <a:pt x="217" y="42"/>
                  </a:lnTo>
                  <a:lnTo>
                    <a:pt x="207" y="42"/>
                  </a:lnTo>
                  <a:lnTo>
                    <a:pt x="207" y="31"/>
                  </a:lnTo>
                  <a:lnTo>
                    <a:pt x="196" y="21"/>
                  </a:lnTo>
                  <a:lnTo>
                    <a:pt x="207" y="21"/>
                  </a:lnTo>
                  <a:lnTo>
                    <a:pt x="196" y="21"/>
                  </a:lnTo>
                  <a:lnTo>
                    <a:pt x="196" y="11"/>
                  </a:lnTo>
                  <a:lnTo>
                    <a:pt x="196" y="0"/>
                  </a:lnTo>
                  <a:lnTo>
                    <a:pt x="196" y="11"/>
                  </a:lnTo>
                  <a:close/>
                </a:path>
              </a:pathLst>
            </a:custGeom>
            <a:solidFill>
              <a:srgbClr val="FF9966"/>
            </a:solidFill>
            <a:ln w="9525">
              <a:noFill/>
              <a:round/>
              <a:headEnd/>
              <a:tailEnd/>
            </a:ln>
          </p:spPr>
          <p:txBody>
            <a:bodyPr/>
            <a:lstStyle/>
            <a:p>
              <a:endParaRPr lang="en-US"/>
            </a:p>
          </p:txBody>
        </p:sp>
        <p:sp>
          <p:nvSpPr>
            <p:cNvPr id="17499" name="Freeform 42"/>
            <p:cNvSpPr>
              <a:spLocks/>
            </p:cNvSpPr>
            <p:nvPr/>
          </p:nvSpPr>
          <p:spPr bwMode="auto">
            <a:xfrm>
              <a:off x="1763" y="2614"/>
              <a:ext cx="538" cy="464"/>
            </a:xfrm>
            <a:custGeom>
              <a:avLst/>
              <a:gdLst>
                <a:gd name="T0" fmla="*/ 217 w 538"/>
                <a:gd name="T1" fmla="*/ 21 h 464"/>
                <a:gd name="T2" fmla="*/ 259 w 538"/>
                <a:gd name="T3" fmla="*/ 42 h 464"/>
                <a:gd name="T4" fmla="*/ 290 w 538"/>
                <a:gd name="T5" fmla="*/ 62 h 464"/>
                <a:gd name="T6" fmla="*/ 310 w 538"/>
                <a:gd name="T7" fmla="*/ 83 h 464"/>
                <a:gd name="T8" fmla="*/ 341 w 538"/>
                <a:gd name="T9" fmla="*/ 93 h 464"/>
                <a:gd name="T10" fmla="*/ 362 w 538"/>
                <a:gd name="T11" fmla="*/ 114 h 464"/>
                <a:gd name="T12" fmla="*/ 393 w 538"/>
                <a:gd name="T13" fmla="*/ 124 h 464"/>
                <a:gd name="T14" fmla="*/ 424 w 538"/>
                <a:gd name="T15" fmla="*/ 145 h 464"/>
                <a:gd name="T16" fmla="*/ 455 w 538"/>
                <a:gd name="T17" fmla="*/ 155 h 464"/>
                <a:gd name="T18" fmla="*/ 486 w 538"/>
                <a:gd name="T19" fmla="*/ 165 h 464"/>
                <a:gd name="T20" fmla="*/ 496 w 538"/>
                <a:gd name="T21" fmla="*/ 186 h 464"/>
                <a:gd name="T22" fmla="*/ 486 w 538"/>
                <a:gd name="T23" fmla="*/ 217 h 464"/>
                <a:gd name="T24" fmla="*/ 496 w 538"/>
                <a:gd name="T25" fmla="*/ 248 h 464"/>
                <a:gd name="T26" fmla="*/ 517 w 538"/>
                <a:gd name="T27" fmla="*/ 269 h 464"/>
                <a:gd name="T28" fmla="*/ 538 w 538"/>
                <a:gd name="T29" fmla="*/ 289 h 464"/>
                <a:gd name="T30" fmla="*/ 527 w 538"/>
                <a:gd name="T31" fmla="*/ 320 h 464"/>
                <a:gd name="T32" fmla="*/ 507 w 538"/>
                <a:gd name="T33" fmla="*/ 320 h 464"/>
                <a:gd name="T34" fmla="*/ 496 w 538"/>
                <a:gd name="T35" fmla="*/ 330 h 464"/>
                <a:gd name="T36" fmla="*/ 486 w 538"/>
                <a:gd name="T37" fmla="*/ 330 h 464"/>
                <a:gd name="T38" fmla="*/ 486 w 538"/>
                <a:gd name="T39" fmla="*/ 372 h 464"/>
                <a:gd name="T40" fmla="*/ 496 w 538"/>
                <a:gd name="T41" fmla="*/ 382 h 464"/>
                <a:gd name="T42" fmla="*/ 476 w 538"/>
                <a:gd name="T43" fmla="*/ 403 h 464"/>
                <a:gd name="T44" fmla="*/ 434 w 538"/>
                <a:gd name="T45" fmla="*/ 403 h 464"/>
                <a:gd name="T46" fmla="*/ 414 w 538"/>
                <a:gd name="T47" fmla="*/ 423 h 464"/>
                <a:gd name="T48" fmla="*/ 393 w 538"/>
                <a:gd name="T49" fmla="*/ 444 h 464"/>
                <a:gd name="T50" fmla="*/ 372 w 538"/>
                <a:gd name="T51" fmla="*/ 464 h 464"/>
                <a:gd name="T52" fmla="*/ 331 w 538"/>
                <a:gd name="T53" fmla="*/ 464 h 464"/>
                <a:gd name="T54" fmla="*/ 300 w 538"/>
                <a:gd name="T55" fmla="*/ 434 h 464"/>
                <a:gd name="T56" fmla="*/ 269 w 538"/>
                <a:gd name="T57" fmla="*/ 423 h 464"/>
                <a:gd name="T58" fmla="*/ 228 w 538"/>
                <a:gd name="T59" fmla="*/ 413 h 464"/>
                <a:gd name="T60" fmla="*/ 197 w 538"/>
                <a:gd name="T61" fmla="*/ 413 h 464"/>
                <a:gd name="T62" fmla="*/ 155 w 538"/>
                <a:gd name="T63" fmla="*/ 413 h 464"/>
                <a:gd name="T64" fmla="*/ 114 w 538"/>
                <a:gd name="T65" fmla="*/ 403 h 464"/>
                <a:gd name="T66" fmla="*/ 93 w 538"/>
                <a:gd name="T67" fmla="*/ 382 h 464"/>
                <a:gd name="T68" fmla="*/ 62 w 538"/>
                <a:gd name="T69" fmla="*/ 361 h 464"/>
                <a:gd name="T70" fmla="*/ 31 w 538"/>
                <a:gd name="T71" fmla="*/ 351 h 464"/>
                <a:gd name="T72" fmla="*/ 11 w 538"/>
                <a:gd name="T73" fmla="*/ 330 h 464"/>
                <a:gd name="T74" fmla="*/ 11 w 538"/>
                <a:gd name="T75" fmla="*/ 310 h 464"/>
                <a:gd name="T76" fmla="*/ 31 w 538"/>
                <a:gd name="T77" fmla="*/ 289 h 464"/>
                <a:gd name="T78" fmla="*/ 52 w 538"/>
                <a:gd name="T79" fmla="*/ 269 h 464"/>
                <a:gd name="T80" fmla="*/ 93 w 538"/>
                <a:gd name="T81" fmla="*/ 269 h 464"/>
                <a:gd name="T82" fmla="*/ 124 w 538"/>
                <a:gd name="T83" fmla="*/ 279 h 464"/>
                <a:gd name="T84" fmla="*/ 155 w 538"/>
                <a:gd name="T85" fmla="*/ 289 h 464"/>
                <a:gd name="T86" fmla="*/ 186 w 538"/>
                <a:gd name="T87" fmla="*/ 279 h 464"/>
                <a:gd name="T88" fmla="*/ 207 w 538"/>
                <a:gd name="T89" fmla="*/ 258 h 464"/>
                <a:gd name="T90" fmla="*/ 228 w 538"/>
                <a:gd name="T91" fmla="*/ 238 h 464"/>
                <a:gd name="T92" fmla="*/ 248 w 538"/>
                <a:gd name="T93" fmla="*/ 217 h 464"/>
                <a:gd name="T94" fmla="*/ 259 w 538"/>
                <a:gd name="T95" fmla="*/ 186 h 464"/>
                <a:gd name="T96" fmla="*/ 248 w 538"/>
                <a:gd name="T97" fmla="*/ 155 h 464"/>
                <a:gd name="T98" fmla="*/ 248 w 538"/>
                <a:gd name="T99" fmla="*/ 114 h 464"/>
                <a:gd name="T100" fmla="*/ 238 w 538"/>
                <a:gd name="T101" fmla="*/ 83 h 464"/>
                <a:gd name="T102" fmla="*/ 217 w 538"/>
                <a:gd name="T103" fmla="*/ 62 h 464"/>
                <a:gd name="T104" fmla="*/ 207 w 538"/>
                <a:gd name="T105" fmla="*/ 31 h 464"/>
                <a:gd name="T106" fmla="*/ 197 w 538"/>
                <a:gd name="T107" fmla="*/ 11 h 4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38"/>
                <a:gd name="T163" fmla="*/ 0 h 464"/>
                <a:gd name="T164" fmla="*/ 538 w 538"/>
                <a:gd name="T165" fmla="*/ 464 h 46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38" h="464">
                  <a:moveTo>
                    <a:pt x="197" y="11"/>
                  </a:moveTo>
                  <a:lnTo>
                    <a:pt x="207" y="11"/>
                  </a:lnTo>
                  <a:lnTo>
                    <a:pt x="217" y="11"/>
                  </a:lnTo>
                  <a:lnTo>
                    <a:pt x="217" y="21"/>
                  </a:lnTo>
                  <a:lnTo>
                    <a:pt x="228" y="21"/>
                  </a:lnTo>
                  <a:lnTo>
                    <a:pt x="238" y="31"/>
                  </a:lnTo>
                  <a:lnTo>
                    <a:pt x="248" y="31"/>
                  </a:lnTo>
                  <a:lnTo>
                    <a:pt x="259" y="42"/>
                  </a:lnTo>
                  <a:lnTo>
                    <a:pt x="269" y="42"/>
                  </a:lnTo>
                  <a:lnTo>
                    <a:pt x="269" y="52"/>
                  </a:lnTo>
                  <a:lnTo>
                    <a:pt x="279" y="52"/>
                  </a:lnTo>
                  <a:lnTo>
                    <a:pt x="290" y="62"/>
                  </a:lnTo>
                  <a:lnTo>
                    <a:pt x="300" y="62"/>
                  </a:lnTo>
                  <a:lnTo>
                    <a:pt x="300" y="73"/>
                  </a:lnTo>
                  <a:lnTo>
                    <a:pt x="310" y="73"/>
                  </a:lnTo>
                  <a:lnTo>
                    <a:pt x="310" y="83"/>
                  </a:lnTo>
                  <a:lnTo>
                    <a:pt x="321" y="83"/>
                  </a:lnTo>
                  <a:lnTo>
                    <a:pt x="331" y="83"/>
                  </a:lnTo>
                  <a:lnTo>
                    <a:pt x="331" y="93"/>
                  </a:lnTo>
                  <a:lnTo>
                    <a:pt x="341" y="93"/>
                  </a:lnTo>
                  <a:lnTo>
                    <a:pt x="352" y="93"/>
                  </a:lnTo>
                  <a:lnTo>
                    <a:pt x="352" y="104"/>
                  </a:lnTo>
                  <a:lnTo>
                    <a:pt x="362" y="104"/>
                  </a:lnTo>
                  <a:lnTo>
                    <a:pt x="362" y="114"/>
                  </a:lnTo>
                  <a:lnTo>
                    <a:pt x="372" y="114"/>
                  </a:lnTo>
                  <a:lnTo>
                    <a:pt x="383" y="114"/>
                  </a:lnTo>
                  <a:lnTo>
                    <a:pt x="393" y="114"/>
                  </a:lnTo>
                  <a:lnTo>
                    <a:pt x="393" y="124"/>
                  </a:lnTo>
                  <a:lnTo>
                    <a:pt x="403" y="124"/>
                  </a:lnTo>
                  <a:lnTo>
                    <a:pt x="414" y="134"/>
                  </a:lnTo>
                  <a:lnTo>
                    <a:pt x="424" y="134"/>
                  </a:lnTo>
                  <a:lnTo>
                    <a:pt x="424" y="145"/>
                  </a:lnTo>
                  <a:lnTo>
                    <a:pt x="434" y="145"/>
                  </a:lnTo>
                  <a:lnTo>
                    <a:pt x="445" y="145"/>
                  </a:lnTo>
                  <a:lnTo>
                    <a:pt x="445" y="155"/>
                  </a:lnTo>
                  <a:lnTo>
                    <a:pt x="455" y="155"/>
                  </a:lnTo>
                  <a:lnTo>
                    <a:pt x="465" y="155"/>
                  </a:lnTo>
                  <a:lnTo>
                    <a:pt x="465" y="165"/>
                  </a:lnTo>
                  <a:lnTo>
                    <a:pt x="476" y="165"/>
                  </a:lnTo>
                  <a:lnTo>
                    <a:pt x="486" y="165"/>
                  </a:lnTo>
                  <a:lnTo>
                    <a:pt x="486" y="176"/>
                  </a:lnTo>
                  <a:lnTo>
                    <a:pt x="496" y="176"/>
                  </a:lnTo>
                  <a:lnTo>
                    <a:pt x="486" y="176"/>
                  </a:lnTo>
                  <a:lnTo>
                    <a:pt x="496" y="186"/>
                  </a:lnTo>
                  <a:lnTo>
                    <a:pt x="496" y="196"/>
                  </a:lnTo>
                  <a:lnTo>
                    <a:pt x="496" y="207"/>
                  </a:lnTo>
                  <a:lnTo>
                    <a:pt x="486" y="207"/>
                  </a:lnTo>
                  <a:lnTo>
                    <a:pt x="486" y="217"/>
                  </a:lnTo>
                  <a:lnTo>
                    <a:pt x="486" y="227"/>
                  </a:lnTo>
                  <a:lnTo>
                    <a:pt x="496" y="227"/>
                  </a:lnTo>
                  <a:lnTo>
                    <a:pt x="496" y="238"/>
                  </a:lnTo>
                  <a:lnTo>
                    <a:pt x="496" y="248"/>
                  </a:lnTo>
                  <a:lnTo>
                    <a:pt x="507" y="248"/>
                  </a:lnTo>
                  <a:lnTo>
                    <a:pt x="507" y="258"/>
                  </a:lnTo>
                  <a:lnTo>
                    <a:pt x="517" y="258"/>
                  </a:lnTo>
                  <a:lnTo>
                    <a:pt x="517" y="269"/>
                  </a:lnTo>
                  <a:lnTo>
                    <a:pt x="527" y="269"/>
                  </a:lnTo>
                  <a:lnTo>
                    <a:pt x="527" y="279"/>
                  </a:lnTo>
                  <a:lnTo>
                    <a:pt x="527" y="289"/>
                  </a:lnTo>
                  <a:lnTo>
                    <a:pt x="538" y="289"/>
                  </a:lnTo>
                  <a:lnTo>
                    <a:pt x="538" y="299"/>
                  </a:lnTo>
                  <a:lnTo>
                    <a:pt x="538" y="310"/>
                  </a:lnTo>
                  <a:lnTo>
                    <a:pt x="538" y="320"/>
                  </a:lnTo>
                  <a:lnTo>
                    <a:pt x="527" y="320"/>
                  </a:lnTo>
                  <a:lnTo>
                    <a:pt x="527" y="330"/>
                  </a:lnTo>
                  <a:lnTo>
                    <a:pt x="527" y="320"/>
                  </a:lnTo>
                  <a:lnTo>
                    <a:pt x="517" y="320"/>
                  </a:lnTo>
                  <a:lnTo>
                    <a:pt x="507" y="320"/>
                  </a:lnTo>
                  <a:lnTo>
                    <a:pt x="507" y="330"/>
                  </a:lnTo>
                  <a:lnTo>
                    <a:pt x="496" y="330"/>
                  </a:lnTo>
                  <a:lnTo>
                    <a:pt x="496" y="341"/>
                  </a:lnTo>
                  <a:lnTo>
                    <a:pt x="496" y="330"/>
                  </a:lnTo>
                  <a:lnTo>
                    <a:pt x="496" y="341"/>
                  </a:lnTo>
                  <a:lnTo>
                    <a:pt x="496" y="330"/>
                  </a:lnTo>
                  <a:lnTo>
                    <a:pt x="496" y="341"/>
                  </a:lnTo>
                  <a:lnTo>
                    <a:pt x="486" y="330"/>
                  </a:lnTo>
                  <a:lnTo>
                    <a:pt x="486" y="341"/>
                  </a:lnTo>
                  <a:lnTo>
                    <a:pt x="486" y="351"/>
                  </a:lnTo>
                  <a:lnTo>
                    <a:pt x="486" y="361"/>
                  </a:lnTo>
                  <a:lnTo>
                    <a:pt x="486" y="372"/>
                  </a:lnTo>
                  <a:lnTo>
                    <a:pt x="496" y="372"/>
                  </a:lnTo>
                  <a:lnTo>
                    <a:pt x="496" y="382"/>
                  </a:lnTo>
                  <a:lnTo>
                    <a:pt x="507" y="382"/>
                  </a:lnTo>
                  <a:lnTo>
                    <a:pt x="496" y="382"/>
                  </a:lnTo>
                  <a:lnTo>
                    <a:pt x="496" y="392"/>
                  </a:lnTo>
                  <a:lnTo>
                    <a:pt x="486" y="392"/>
                  </a:lnTo>
                  <a:lnTo>
                    <a:pt x="476" y="392"/>
                  </a:lnTo>
                  <a:lnTo>
                    <a:pt x="476" y="403"/>
                  </a:lnTo>
                  <a:lnTo>
                    <a:pt x="465" y="403"/>
                  </a:lnTo>
                  <a:lnTo>
                    <a:pt x="455" y="403"/>
                  </a:lnTo>
                  <a:lnTo>
                    <a:pt x="445" y="403"/>
                  </a:lnTo>
                  <a:lnTo>
                    <a:pt x="434" y="403"/>
                  </a:lnTo>
                  <a:lnTo>
                    <a:pt x="424" y="403"/>
                  </a:lnTo>
                  <a:lnTo>
                    <a:pt x="424" y="413"/>
                  </a:lnTo>
                  <a:lnTo>
                    <a:pt x="414" y="413"/>
                  </a:lnTo>
                  <a:lnTo>
                    <a:pt x="414" y="423"/>
                  </a:lnTo>
                  <a:lnTo>
                    <a:pt x="403" y="423"/>
                  </a:lnTo>
                  <a:lnTo>
                    <a:pt x="403" y="434"/>
                  </a:lnTo>
                  <a:lnTo>
                    <a:pt x="393" y="434"/>
                  </a:lnTo>
                  <a:lnTo>
                    <a:pt x="393" y="444"/>
                  </a:lnTo>
                  <a:lnTo>
                    <a:pt x="383" y="444"/>
                  </a:lnTo>
                  <a:lnTo>
                    <a:pt x="383" y="454"/>
                  </a:lnTo>
                  <a:lnTo>
                    <a:pt x="372" y="454"/>
                  </a:lnTo>
                  <a:lnTo>
                    <a:pt x="372" y="464"/>
                  </a:lnTo>
                  <a:lnTo>
                    <a:pt x="362" y="464"/>
                  </a:lnTo>
                  <a:lnTo>
                    <a:pt x="352" y="464"/>
                  </a:lnTo>
                  <a:lnTo>
                    <a:pt x="341" y="464"/>
                  </a:lnTo>
                  <a:lnTo>
                    <a:pt x="331" y="464"/>
                  </a:lnTo>
                  <a:lnTo>
                    <a:pt x="331" y="454"/>
                  </a:lnTo>
                  <a:lnTo>
                    <a:pt x="321" y="454"/>
                  </a:lnTo>
                  <a:lnTo>
                    <a:pt x="310" y="444"/>
                  </a:lnTo>
                  <a:lnTo>
                    <a:pt x="300" y="434"/>
                  </a:lnTo>
                  <a:lnTo>
                    <a:pt x="290" y="434"/>
                  </a:lnTo>
                  <a:lnTo>
                    <a:pt x="279" y="434"/>
                  </a:lnTo>
                  <a:lnTo>
                    <a:pt x="279" y="423"/>
                  </a:lnTo>
                  <a:lnTo>
                    <a:pt x="269" y="423"/>
                  </a:lnTo>
                  <a:lnTo>
                    <a:pt x="259" y="423"/>
                  </a:lnTo>
                  <a:lnTo>
                    <a:pt x="248" y="423"/>
                  </a:lnTo>
                  <a:lnTo>
                    <a:pt x="238" y="413"/>
                  </a:lnTo>
                  <a:lnTo>
                    <a:pt x="228" y="413"/>
                  </a:lnTo>
                  <a:lnTo>
                    <a:pt x="228" y="403"/>
                  </a:lnTo>
                  <a:lnTo>
                    <a:pt x="217" y="403"/>
                  </a:lnTo>
                  <a:lnTo>
                    <a:pt x="207" y="403"/>
                  </a:lnTo>
                  <a:lnTo>
                    <a:pt x="197" y="413"/>
                  </a:lnTo>
                  <a:lnTo>
                    <a:pt x="186" y="423"/>
                  </a:lnTo>
                  <a:lnTo>
                    <a:pt x="176" y="423"/>
                  </a:lnTo>
                  <a:lnTo>
                    <a:pt x="166" y="413"/>
                  </a:lnTo>
                  <a:lnTo>
                    <a:pt x="155" y="413"/>
                  </a:lnTo>
                  <a:lnTo>
                    <a:pt x="145" y="413"/>
                  </a:lnTo>
                  <a:lnTo>
                    <a:pt x="135" y="403"/>
                  </a:lnTo>
                  <a:lnTo>
                    <a:pt x="124" y="403"/>
                  </a:lnTo>
                  <a:lnTo>
                    <a:pt x="114" y="403"/>
                  </a:lnTo>
                  <a:lnTo>
                    <a:pt x="114" y="392"/>
                  </a:lnTo>
                  <a:lnTo>
                    <a:pt x="104" y="392"/>
                  </a:lnTo>
                  <a:lnTo>
                    <a:pt x="93" y="392"/>
                  </a:lnTo>
                  <a:lnTo>
                    <a:pt x="93" y="382"/>
                  </a:lnTo>
                  <a:lnTo>
                    <a:pt x="83" y="382"/>
                  </a:lnTo>
                  <a:lnTo>
                    <a:pt x="83" y="372"/>
                  </a:lnTo>
                  <a:lnTo>
                    <a:pt x="73" y="372"/>
                  </a:lnTo>
                  <a:lnTo>
                    <a:pt x="62" y="361"/>
                  </a:lnTo>
                  <a:lnTo>
                    <a:pt x="52" y="361"/>
                  </a:lnTo>
                  <a:lnTo>
                    <a:pt x="52" y="351"/>
                  </a:lnTo>
                  <a:lnTo>
                    <a:pt x="42" y="351"/>
                  </a:lnTo>
                  <a:lnTo>
                    <a:pt x="31" y="351"/>
                  </a:lnTo>
                  <a:lnTo>
                    <a:pt x="21" y="351"/>
                  </a:lnTo>
                  <a:lnTo>
                    <a:pt x="21" y="341"/>
                  </a:lnTo>
                  <a:lnTo>
                    <a:pt x="11" y="341"/>
                  </a:lnTo>
                  <a:lnTo>
                    <a:pt x="11" y="330"/>
                  </a:lnTo>
                  <a:lnTo>
                    <a:pt x="0" y="330"/>
                  </a:lnTo>
                  <a:lnTo>
                    <a:pt x="0" y="320"/>
                  </a:lnTo>
                  <a:lnTo>
                    <a:pt x="0" y="310"/>
                  </a:lnTo>
                  <a:lnTo>
                    <a:pt x="11" y="310"/>
                  </a:lnTo>
                  <a:lnTo>
                    <a:pt x="21" y="310"/>
                  </a:lnTo>
                  <a:lnTo>
                    <a:pt x="21" y="299"/>
                  </a:lnTo>
                  <a:lnTo>
                    <a:pt x="31" y="299"/>
                  </a:lnTo>
                  <a:lnTo>
                    <a:pt x="31" y="289"/>
                  </a:lnTo>
                  <a:lnTo>
                    <a:pt x="42" y="289"/>
                  </a:lnTo>
                  <a:lnTo>
                    <a:pt x="42" y="279"/>
                  </a:lnTo>
                  <a:lnTo>
                    <a:pt x="42" y="269"/>
                  </a:lnTo>
                  <a:lnTo>
                    <a:pt x="52" y="269"/>
                  </a:lnTo>
                  <a:lnTo>
                    <a:pt x="62" y="269"/>
                  </a:lnTo>
                  <a:lnTo>
                    <a:pt x="73" y="269"/>
                  </a:lnTo>
                  <a:lnTo>
                    <a:pt x="83" y="269"/>
                  </a:lnTo>
                  <a:lnTo>
                    <a:pt x="93" y="269"/>
                  </a:lnTo>
                  <a:lnTo>
                    <a:pt x="104" y="269"/>
                  </a:lnTo>
                  <a:lnTo>
                    <a:pt x="114" y="269"/>
                  </a:lnTo>
                  <a:lnTo>
                    <a:pt x="124" y="269"/>
                  </a:lnTo>
                  <a:lnTo>
                    <a:pt x="124" y="279"/>
                  </a:lnTo>
                  <a:lnTo>
                    <a:pt x="135" y="279"/>
                  </a:lnTo>
                  <a:lnTo>
                    <a:pt x="145" y="279"/>
                  </a:lnTo>
                  <a:lnTo>
                    <a:pt x="155" y="279"/>
                  </a:lnTo>
                  <a:lnTo>
                    <a:pt x="155" y="289"/>
                  </a:lnTo>
                  <a:lnTo>
                    <a:pt x="166" y="289"/>
                  </a:lnTo>
                  <a:lnTo>
                    <a:pt x="176" y="289"/>
                  </a:lnTo>
                  <a:lnTo>
                    <a:pt x="186" y="289"/>
                  </a:lnTo>
                  <a:lnTo>
                    <a:pt x="186" y="279"/>
                  </a:lnTo>
                  <a:lnTo>
                    <a:pt x="197" y="279"/>
                  </a:lnTo>
                  <a:lnTo>
                    <a:pt x="197" y="269"/>
                  </a:lnTo>
                  <a:lnTo>
                    <a:pt x="207" y="269"/>
                  </a:lnTo>
                  <a:lnTo>
                    <a:pt x="207" y="258"/>
                  </a:lnTo>
                  <a:lnTo>
                    <a:pt x="217" y="258"/>
                  </a:lnTo>
                  <a:lnTo>
                    <a:pt x="217" y="248"/>
                  </a:lnTo>
                  <a:lnTo>
                    <a:pt x="217" y="238"/>
                  </a:lnTo>
                  <a:lnTo>
                    <a:pt x="228" y="238"/>
                  </a:lnTo>
                  <a:lnTo>
                    <a:pt x="228" y="227"/>
                  </a:lnTo>
                  <a:lnTo>
                    <a:pt x="238" y="227"/>
                  </a:lnTo>
                  <a:lnTo>
                    <a:pt x="238" y="217"/>
                  </a:lnTo>
                  <a:lnTo>
                    <a:pt x="248" y="217"/>
                  </a:lnTo>
                  <a:lnTo>
                    <a:pt x="248" y="207"/>
                  </a:lnTo>
                  <a:lnTo>
                    <a:pt x="248" y="196"/>
                  </a:lnTo>
                  <a:lnTo>
                    <a:pt x="259" y="196"/>
                  </a:lnTo>
                  <a:lnTo>
                    <a:pt x="259" y="186"/>
                  </a:lnTo>
                  <a:lnTo>
                    <a:pt x="259" y="176"/>
                  </a:lnTo>
                  <a:lnTo>
                    <a:pt x="259" y="165"/>
                  </a:lnTo>
                  <a:lnTo>
                    <a:pt x="259" y="155"/>
                  </a:lnTo>
                  <a:lnTo>
                    <a:pt x="248" y="155"/>
                  </a:lnTo>
                  <a:lnTo>
                    <a:pt x="248" y="145"/>
                  </a:lnTo>
                  <a:lnTo>
                    <a:pt x="248" y="134"/>
                  </a:lnTo>
                  <a:lnTo>
                    <a:pt x="248" y="124"/>
                  </a:lnTo>
                  <a:lnTo>
                    <a:pt x="248" y="114"/>
                  </a:lnTo>
                  <a:lnTo>
                    <a:pt x="248" y="104"/>
                  </a:lnTo>
                  <a:lnTo>
                    <a:pt x="248" y="93"/>
                  </a:lnTo>
                  <a:lnTo>
                    <a:pt x="238" y="93"/>
                  </a:lnTo>
                  <a:lnTo>
                    <a:pt x="238" y="83"/>
                  </a:lnTo>
                  <a:lnTo>
                    <a:pt x="238" y="73"/>
                  </a:lnTo>
                  <a:lnTo>
                    <a:pt x="228" y="73"/>
                  </a:lnTo>
                  <a:lnTo>
                    <a:pt x="228" y="62"/>
                  </a:lnTo>
                  <a:lnTo>
                    <a:pt x="217" y="62"/>
                  </a:lnTo>
                  <a:lnTo>
                    <a:pt x="217" y="52"/>
                  </a:lnTo>
                  <a:lnTo>
                    <a:pt x="217" y="42"/>
                  </a:lnTo>
                  <a:lnTo>
                    <a:pt x="207" y="42"/>
                  </a:lnTo>
                  <a:lnTo>
                    <a:pt x="207" y="31"/>
                  </a:lnTo>
                  <a:lnTo>
                    <a:pt x="197" y="21"/>
                  </a:lnTo>
                  <a:lnTo>
                    <a:pt x="207" y="21"/>
                  </a:lnTo>
                  <a:lnTo>
                    <a:pt x="197" y="21"/>
                  </a:lnTo>
                  <a:lnTo>
                    <a:pt x="197" y="11"/>
                  </a:lnTo>
                  <a:lnTo>
                    <a:pt x="197" y="0"/>
                  </a:lnTo>
                  <a:lnTo>
                    <a:pt x="197" y="11"/>
                  </a:lnTo>
                  <a:close/>
                </a:path>
              </a:pathLst>
            </a:custGeom>
            <a:solidFill>
              <a:srgbClr val="FF9966"/>
            </a:solidFill>
            <a:ln w="15875">
              <a:solidFill>
                <a:srgbClr val="FF9966"/>
              </a:solidFill>
              <a:prstDash val="solid"/>
              <a:round/>
              <a:headEnd/>
              <a:tailEnd/>
            </a:ln>
          </p:spPr>
          <p:txBody>
            <a:bodyPr/>
            <a:lstStyle/>
            <a:p>
              <a:endParaRPr lang="en-US"/>
            </a:p>
          </p:txBody>
        </p:sp>
      </p:grpSp>
      <p:grpSp>
        <p:nvGrpSpPr>
          <p:cNvPr id="17411" name="Group 43"/>
          <p:cNvGrpSpPr>
            <a:grpSpLocks/>
          </p:cNvGrpSpPr>
          <p:nvPr/>
        </p:nvGrpSpPr>
        <p:grpSpPr bwMode="auto">
          <a:xfrm>
            <a:off x="633413" y="2365375"/>
            <a:ext cx="7972425" cy="3127375"/>
            <a:chOff x="399" y="1490"/>
            <a:chExt cx="5022" cy="1970"/>
          </a:xfrm>
        </p:grpSpPr>
        <p:sp>
          <p:nvSpPr>
            <p:cNvPr id="17468" name="Freeform 44"/>
            <p:cNvSpPr>
              <a:spLocks/>
            </p:cNvSpPr>
            <p:nvPr/>
          </p:nvSpPr>
          <p:spPr bwMode="auto">
            <a:xfrm>
              <a:off x="962" y="1702"/>
              <a:ext cx="393" cy="278"/>
            </a:xfrm>
            <a:custGeom>
              <a:avLst/>
              <a:gdLst>
                <a:gd name="T0" fmla="*/ 383 w 393"/>
                <a:gd name="T1" fmla="*/ 247 h 278"/>
                <a:gd name="T2" fmla="*/ 341 w 393"/>
                <a:gd name="T3" fmla="*/ 247 h 278"/>
                <a:gd name="T4" fmla="*/ 321 w 393"/>
                <a:gd name="T5" fmla="*/ 227 h 278"/>
                <a:gd name="T6" fmla="*/ 300 w 393"/>
                <a:gd name="T7" fmla="*/ 206 h 278"/>
                <a:gd name="T8" fmla="*/ 310 w 393"/>
                <a:gd name="T9" fmla="*/ 196 h 278"/>
                <a:gd name="T10" fmla="*/ 310 w 393"/>
                <a:gd name="T11" fmla="*/ 175 h 278"/>
                <a:gd name="T12" fmla="*/ 269 w 393"/>
                <a:gd name="T13" fmla="*/ 175 h 278"/>
                <a:gd name="T14" fmla="*/ 259 w 393"/>
                <a:gd name="T15" fmla="*/ 185 h 278"/>
                <a:gd name="T16" fmla="*/ 238 w 393"/>
                <a:gd name="T17" fmla="*/ 165 h 278"/>
                <a:gd name="T18" fmla="*/ 238 w 393"/>
                <a:gd name="T19" fmla="*/ 144 h 278"/>
                <a:gd name="T20" fmla="*/ 259 w 393"/>
                <a:gd name="T21" fmla="*/ 113 h 278"/>
                <a:gd name="T22" fmla="*/ 269 w 393"/>
                <a:gd name="T23" fmla="*/ 82 h 278"/>
                <a:gd name="T24" fmla="*/ 238 w 393"/>
                <a:gd name="T25" fmla="*/ 93 h 278"/>
                <a:gd name="T26" fmla="*/ 228 w 393"/>
                <a:gd name="T27" fmla="*/ 124 h 278"/>
                <a:gd name="T28" fmla="*/ 197 w 393"/>
                <a:gd name="T29" fmla="*/ 154 h 278"/>
                <a:gd name="T30" fmla="*/ 176 w 393"/>
                <a:gd name="T31" fmla="*/ 134 h 278"/>
                <a:gd name="T32" fmla="*/ 186 w 393"/>
                <a:gd name="T33" fmla="*/ 103 h 278"/>
                <a:gd name="T34" fmla="*/ 166 w 393"/>
                <a:gd name="T35" fmla="*/ 82 h 278"/>
                <a:gd name="T36" fmla="*/ 155 w 393"/>
                <a:gd name="T37" fmla="*/ 113 h 278"/>
                <a:gd name="T38" fmla="*/ 135 w 393"/>
                <a:gd name="T39" fmla="*/ 144 h 278"/>
                <a:gd name="T40" fmla="*/ 124 w 393"/>
                <a:gd name="T41" fmla="*/ 113 h 278"/>
                <a:gd name="T42" fmla="*/ 104 w 393"/>
                <a:gd name="T43" fmla="*/ 93 h 278"/>
                <a:gd name="T44" fmla="*/ 73 w 393"/>
                <a:gd name="T45" fmla="*/ 82 h 278"/>
                <a:gd name="T46" fmla="*/ 62 w 393"/>
                <a:gd name="T47" fmla="*/ 51 h 278"/>
                <a:gd name="T48" fmla="*/ 62 w 393"/>
                <a:gd name="T49" fmla="*/ 10 h 278"/>
                <a:gd name="T50" fmla="*/ 42 w 393"/>
                <a:gd name="T51" fmla="*/ 10 h 278"/>
                <a:gd name="T52" fmla="*/ 42 w 393"/>
                <a:gd name="T53" fmla="*/ 51 h 278"/>
                <a:gd name="T54" fmla="*/ 31 w 393"/>
                <a:gd name="T55" fmla="*/ 41 h 278"/>
                <a:gd name="T56" fmla="*/ 0 w 393"/>
                <a:gd name="T57" fmla="*/ 41 h 278"/>
                <a:gd name="T58" fmla="*/ 11 w 393"/>
                <a:gd name="T59" fmla="*/ 72 h 278"/>
                <a:gd name="T60" fmla="*/ 42 w 393"/>
                <a:gd name="T61" fmla="*/ 82 h 278"/>
                <a:gd name="T62" fmla="*/ 42 w 393"/>
                <a:gd name="T63" fmla="*/ 103 h 278"/>
                <a:gd name="T64" fmla="*/ 11 w 393"/>
                <a:gd name="T65" fmla="*/ 113 h 278"/>
                <a:gd name="T66" fmla="*/ 42 w 393"/>
                <a:gd name="T67" fmla="*/ 124 h 278"/>
                <a:gd name="T68" fmla="*/ 73 w 393"/>
                <a:gd name="T69" fmla="*/ 113 h 278"/>
                <a:gd name="T70" fmla="*/ 93 w 393"/>
                <a:gd name="T71" fmla="*/ 134 h 278"/>
                <a:gd name="T72" fmla="*/ 104 w 393"/>
                <a:gd name="T73" fmla="*/ 165 h 278"/>
                <a:gd name="T74" fmla="*/ 73 w 393"/>
                <a:gd name="T75" fmla="*/ 175 h 278"/>
                <a:gd name="T76" fmla="*/ 52 w 393"/>
                <a:gd name="T77" fmla="*/ 196 h 278"/>
                <a:gd name="T78" fmla="*/ 73 w 393"/>
                <a:gd name="T79" fmla="*/ 196 h 278"/>
                <a:gd name="T80" fmla="*/ 114 w 393"/>
                <a:gd name="T81" fmla="*/ 185 h 278"/>
                <a:gd name="T82" fmla="*/ 145 w 393"/>
                <a:gd name="T83" fmla="*/ 196 h 278"/>
                <a:gd name="T84" fmla="*/ 155 w 393"/>
                <a:gd name="T85" fmla="*/ 185 h 278"/>
                <a:gd name="T86" fmla="*/ 135 w 393"/>
                <a:gd name="T87" fmla="*/ 206 h 278"/>
                <a:gd name="T88" fmla="*/ 114 w 393"/>
                <a:gd name="T89" fmla="*/ 227 h 278"/>
                <a:gd name="T90" fmla="*/ 93 w 393"/>
                <a:gd name="T91" fmla="*/ 258 h 278"/>
                <a:gd name="T92" fmla="*/ 124 w 393"/>
                <a:gd name="T93" fmla="*/ 247 h 278"/>
                <a:gd name="T94" fmla="*/ 145 w 393"/>
                <a:gd name="T95" fmla="*/ 216 h 278"/>
                <a:gd name="T96" fmla="*/ 186 w 393"/>
                <a:gd name="T97" fmla="*/ 206 h 278"/>
                <a:gd name="T98" fmla="*/ 217 w 393"/>
                <a:gd name="T99" fmla="*/ 196 h 278"/>
                <a:gd name="T100" fmla="*/ 248 w 393"/>
                <a:gd name="T101" fmla="*/ 206 h 278"/>
                <a:gd name="T102" fmla="*/ 279 w 393"/>
                <a:gd name="T103" fmla="*/ 216 h 278"/>
                <a:gd name="T104" fmla="*/ 248 w 393"/>
                <a:gd name="T105" fmla="*/ 237 h 278"/>
                <a:gd name="T106" fmla="*/ 228 w 393"/>
                <a:gd name="T107" fmla="*/ 258 h 278"/>
                <a:gd name="T108" fmla="*/ 248 w 393"/>
                <a:gd name="T109" fmla="*/ 258 h 278"/>
                <a:gd name="T110" fmla="*/ 279 w 393"/>
                <a:gd name="T111" fmla="*/ 247 h 278"/>
                <a:gd name="T112" fmla="*/ 269 w 393"/>
                <a:gd name="T113" fmla="*/ 258 h 278"/>
                <a:gd name="T114" fmla="*/ 290 w 393"/>
                <a:gd name="T115" fmla="*/ 258 h 278"/>
                <a:gd name="T116" fmla="*/ 321 w 393"/>
                <a:gd name="T117" fmla="*/ 268 h 278"/>
                <a:gd name="T118" fmla="*/ 352 w 393"/>
                <a:gd name="T119" fmla="*/ 278 h 278"/>
                <a:gd name="T120" fmla="*/ 372 w 393"/>
                <a:gd name="T121" fmla="*/ 268 h 2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3"/>
                <a:gd name="T184" fmla="*/ 0 h 278"/>
                <a:gd name="T185" fmla="*/ 393 w 393"/>
                <a:gd name="T186" fmla="*/ 278 h 2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3" h="278">
                  <a:moveTo>
                    <a:pt x="393" y="268"/>
                  </a:moveTo>
                  <a:lnTo>
                    <a:pt x="383" y="268"/>
                  </a:lnTo>
                  <a:lnTo>
                    <a:pt x="383" y="258"/>
                  </a:lnTo>
                  <a:lnTo>
                    <a:pt x="383" y="247"/>
                  </a:lnTo>
                  <a:lnTo>
                    <a:pt x="372" y="247"/>
                  </a:lnTo>
                  <a:lnTo>
                    <a:pt x="362" y="247"/>
                  </a:lnTo>
                  <a:lnTo>
                    <a:pt x="352" y="247"/>
                  </a:lnTo>
                  <a:lnTo>
                    <a:pt x="341" y="247"/>
                  </a:lnTo>
                  <a:lnTo>
                    <a:pt x="341" y="237"/>
                  </a:lnTo>
                  <a:lnTo>
                    <a:pt x="331" y="237"/>
                  </a:lnTo>
                  <a:lnTo>
                    <a:pt x="321" y="237"/>
                  </a:lnTo>
                  <a:lnTo>
                    <a:pt x="321" y="227"/>
                  </a:lnTo>
                  <a:lnTo>
                    <a:pt x="310" y="227"/>
                  </a:lnTo>
                  <a:lnTo>
                    <a:pt x="310" y="216"/>
                  </a:lnTo>
                  <a:lnTo>
                    <a:pt x="300" y="216"/>
                  </a:lnTo>
                  <a:lnTo>
                    <a:pt x="300" y="206"/>
                  </a:lnTo>
                  <a:lnTo>
                    <a:pt x="290" y="206"/>
                  </a:lnTo>
                  <a:lnTo>
                    <a:pt x="300" y="206"/>
                  </a:lnTo>
                  <a:lnTo>
                    <a:pt x="300" y="196"/>
                  </a:lnTo>
                  <a:lnTo>
                    <a:pt x="310" y="196"/>
                  </a:lnTo>
                  <a:lnTo>
                    <a:pt x="321" y="196"/>
                  </a:lnTo>
                  <a:lnTo>
                    <a:pt x="321" y="185"/>
                  </a:lnTo>
                  <a:lnTo>
                    <a:pt x="321" y="175"/>
                  </a:lnTo>
                  <a:lnTo>
                    <a:pt x="310" y="175"/>
                  </a:lnTo>
                  <a:lnTo>
                    <a:pt x="300" y="175"/>
                  </a:lnTo>
                  <a:lnTo>
                    <a:pt x="290" y="175"/>
                  </a:lnTo>
                  <a:lnTo>
                    <a:pt x="279" y="175"/>
                  </a:lnTo>
                  <a:lnTo>
                    <a:pt x="269" y="175"/>
                  </a:lnTo>
                  <a:lnTo>
                    <a:pt x="269" y="185"/>
                  </a:lnTo>
                  <a:lnTo>
                    <a:pt x="259" y="185"/>
                  </a:lnTo>
                  <a:lnTo>
                    <a:pt x="269" y="185"/>
                  </a:lnTo>
                  <a:lnTo>
                    <a:pt x="259" y="185"/>
                  </a:lnTo>
                  <a:lnTo>
                    <a:pt x="248" y="185"/>
                  </a:lnTo>
                  <a:lnTo>
                    <a:pt x="248" y="175"/>
                  </a:lnTo>
                  <a:lnTo>
                    <a:pt x="238" y="175"/>
                  </a:lnTo>
                  <a:lnTo>
                    <a:pt x="238" y="165"/>
                  </a:lnTo>
                  <a:lnTo>
                    <a:pt x="228" y="165"/>
                  </a:lnTo>
                  <a:lnTo>
                    <a:pt x="228" y="154"/>
                  </a:lnTo>
                  <a:lnTo>
                    <a:pt x="238" y="154"/>
                  </a:lnTo>
                  <a:lnTo>
                    <a:pt x="238" y="144"/>
                  </a:lnTo>
                  <a:lnTo>
                    <a:pt x="248" y="144"/>
                  </a:lnTo>
                  <a:lnTo>
                    <a:pt x="248" y="134"/>
                  </a:lnTo>
                  <a:lnTo>
                    <a:pt x="248" y="124"/>
                  </a:lnTo>
                  <a:lnTo>
                    <a:pt x="259" y="113"/>
                  </a:lnTo>
                  <a:lnTo>
                    <a:pt x="259" y="103"/>
                  </a:lnTo>
                  <a:lnTo>
                    <a:pt x="259" y="93"/>
                  </a:lnTo>
                  <a:lnTo>
                    <a:pt x="269" y="93"/>
                  </a:lnTo>
                  <a:lnTo>
                    <a:pt x="269" y="82"/>
                  </a:lnTo>
                  <a:lnTo>
                    <a:pt x="259" y="82"/>
                  </a:lnTo>
                  <a:lnTo>
                    <a:pt x="248" y="82"/>
                  </a:lnTo>
                  <a:lnTo>
                    <a:pt x="238" y="82"/>
                  </a:lnTo>
                  <a:lnTo>
                    <a:pt x="238" y="93"/>
                  </a:lnTo>
                  <a:lnTo>
                    <a:pt x="238" y="103"/>
                  </a:lnTo>
                  <a:lnTo>
                    <a:pt x="238" y="113"/>
                  </a:lnTo>
                  <a:lnTo>
                    <a:pt x="228" y="113"/>
                  </a:lnTo>
                  <a:lnTo>
                    <a:pt x="228" y="124"/>
                  </a:lnTo>
                  <a:lnTo>
                    <a:pt x="217" y="134"/>
                  </a:lnTo>
                  <a:lnTo>
                    <a:pt x="207" y="144"/>
                  </a:lnTo>
                  <a:lnTo>
                    <a:pt x="207" y="154"/>
                  </a:lnTo>
                  <a:lnTo>
                    <a:pt x="197" y="154"/>
                  </a:lnTo>
                  <a:lnTo>
                    <a:pt x="186" y="154"/>
                  </a:lnTo>
                  <a:lnTo>
                    <a:pt x="186" y="144"/>
                  </a:lnTo>
                  <a:lnTo>
                    <a:pt x="176" y="144"/>
                  </a:lnTo>
                  <a:lnTo>
                    <a:pt x="176" y="134"/>
                  </a:lnTo>
                  <a:lnTo>
                    <a:pt x="176" y="124"/>
                  </a:lnTo>
                  <a:lnTo>
                    <a:pt x="186" y="124"/>
                  </a:lnTo>
                  <a:lnTo>
                    <a:pt x="186" y="113"/>
                  </a:lnTo>
                  <a:lnTo>
                    <a:pt x="186" y="103"/>
                  </a:lnTo>
                  <a:lnTo>
                    <a:pt x="186" y="93"/>
                  </a:lnTo>
                  <a:lnTo>
                    <a:pt x="176" y="93"/>
                  </a:lnTo>
                  <a:lnTo>
                    <a:pt x="176" y="82"/>
                  </a:lnTo>
                  <a:lnTo>
                    <a:pt x="166" y="82"/>
                  </a:lnTo>
                  <a:lnTo>
                    <a:pt x="155" y="82"/>
                  </a:lnTo>
                  <a:lnTo>
                    <a:pt x="155" y="93"/>
                  </a:lnTo>
                  <a:lnTo>
                    <a:pt x="155" y="103"/>
                  </a:lnTo>
                  <a:lnTo>
                    <a:pt x="155" y="113"/>
                  </a:lnTo>
                  <a:lnTo>
                    <a:pt x="155" y="124"/>
                  </a:lnTo>
                  <a:lnTo>
                    <a:pt x="155" y="134"/>
                  </a:lnTo>
                  <a:lnTo>
                    <a:pt x="145" y="144"/>
                  </a:lnTo>
                  <a:lnTo>
                    <a:pt x="135" y="144"/>
                  </a:lnTo>
                  <a:lnTo>
                    <a:pt x="135" y="134"/>
                  </a:lnTo>
                  <a:lnTo>
                    <a:pt x="135" y="124"/>
                  </a:lnTo>
                  <a:lnTo>
                    <a:pt x="124" y="124"/>
                  </a:lnTo>
                  <a:lnTo>
                    <a:pt x="124" y="113"/>
                  </a:lnTo>
                  <a:lnTo>
                    <a:pt x="124" y="103"/>
                  </a:lnTo>
                  <a:lnTo>
                    <a:pt x="114" y="103"/>
                  </a:lnTo>
                  <a:lnTo>
                    <a:pt x="114" y="93"/>
                  </a:lnTo>
                  <a:lnTo>
                    <a:pt x="104" y="93"/>
                  </a:lnTo>
                  <a:lnTo>
                    <a:pt x="93" y="93"/>
                  </a:lnTo>
                  <a:lnTo>
                    <a:pt x="83" y="93"/>
                  </a:lnTo>
                  <a:lnTo>
                    <a:pt x="83" y="82"/>
                  </a:lnTo>
                  <a:lnTo>
                    <a:pt x="73" y="82"/>
                  </a:lnTo>
                  <a:lnTo>
                    <a:pt x="73" y="72"/>
                  </a:lnTo>
                  <a:lnTo>
                    <a:pt x="73" y="62"/>
                  </a:lnTo>
                  <a:lnTo>
                    <a:pt x="62" y="62"/>
                  </a:lnTo>
                  <a:lnTo>
                    <a:pt x="62" y="51"/>
                  </a:lnTo>
                  <a:lnTo>
                    <a:pt x="62" y="41"/>
                  </a:lnTo>
                  <a:lnTo>
                    <a:pt x="62" y="31"/>
                  </a:lnTo>
                  <a:lnTo>
                    <a:pt x="62" y="20"/>
                  </a:lnTo>
                  <a:lnTo>
                    <a:pt x="62" y="10"/>
                  </a:lnTo>
                  <a:lnTo>
                    <a:pt x="52" y="10"/>
                  </a:lnTo>
                  <a:lnTo>
                    <a:pt x="52" y="0"/>
                  </a:lnTo>
                  <a:lnTo>
                    <a:pt x="42" y="0"/>
                  </a:lnTo>
                  <a:lnTo>
                    <a:pt x="42" y="10"/>
                  </a:lnTo>
                  <a:lnTo>
                    <a:pt x="42" y="20"/>
                  </a:lnTo>
                  <a:lnTo>
                    <a:pt x="42" y="31"/>
                  </a:lnTo>
                  <a:lnTo>
                    <a:pt x="42" y="41"/>
                  </a:lnTo>
                  <a:lnTo>
                    <a:pt x="42" y="51"/>
                  </a:lnTo>
                  <a:lnTo>
                    <a:pt x="42" y="62"/>
                  </a:lnTo>
                  <a:lnTo>
                    <a:pt x="31" y="62"/>
                  </a:lnTo>
                  <a:lnTo>
                    <a:pt x="31" y="51"/>
                  </a:lnTo>
                  <a:lnTo>
                    <a:pt x="31" y="41"/>
                  </a:lnTo>
                  <a:lnTo>
                    <a:pt x="21" y="31"/>
                  </a:lnTo>
                  <a:lnTo>
                    <a:pt x="11" y="20"/>
                  </a:lnTo>
                  <a:lnTo>
                    <a:pt x="0" y="31"/>
                  </a:lnTo>
                  <a:lnTo>
                    <a:pt x="0" y="41"/>
                  </a:lnTo>
                  <a:lnTo>
                    <a:pt x="0" y="51"/>
                  </a:lnTo>
                  <a:lnTo>
                    <a:pt x="0" y="62"/>
                  </a:lnTo>
                  <a:lnTo>
                    <a:pt x="11" y="62"/>
                  </a:lnTo>
                  <a:lnTo>
                    <a:pt x="11" y="72"/>
                  </a:lnTo>
                  <a:lnTo>
                    <a:pt x="11" y="82"/>
                  </a:lnTo>
                  <a:lnTo>
                    <a:pt x="21" y="82"/>
                  </a:lnTo>
                  <a:lnTo>
                    <a:pt x="31" y="82"/>
                  </a:lnTo>
                  <a:lnTo>
                    <a:pt x="42" y="82"/>
                  </a:lnTo>
                  <a:lnTo>
                    <a:pt x="42" y="93"/>
                  </a:lnTo>
                  <a:lnTo>
                    <a:pt x="52" y="93"/>
                  </a:lnTo>
                  <a:lnTo>
                    <a:pt x="52" y="103"/>
                  </a:lnTo>
                  <a:lnTo>
                    <a:pt x="42" y="103"/>
                  </a:lnTo>
                  <a:lnTo>
                    <a:pt x="31" y="103"/>
                  </a:lnTo>
                  <a:lnTo>
                    <a:pt x="21" y="103"/>
                  </a:lnTo>
                  <a:lnTo>
                    <a:pt x="21" y="113"/>
                  </a:lnTo>
                  <a:lnTo>
                    <a:pt x="11" y="113"/>
                  </a:lnTo>
                  <a:lnTo>
                    <a:pt x="11" y="124"/>
                  </a:lnTo>
                  <a:lnTo>
                    <a:pt x="21" y="124"/>
                  </a:lnTo>
                  <a:lnTo>
                    <a:pt x="31" y="124"/>
                  </a:lnTo>
                  <a:lnTo>
                    <a:pt x="42" y="124"/>
                  </a:lnTo>
                  <a:lnTo>
                    <a:pt x="42" y="113"/>
                  </a:lnTo>
                  <a:lnTo>
                    <a:pt x="52" y="113"/>
                  </a:lnTo>
                  <a:lnTo>
                    <a:pt x="62" y="113"/>
                  </a:lnTo>
                  <a:lnTo>
                    <a:pt x="73" y="113"/>
                  </a:lnTo>
                  <a:lnTo>
                    <a:pt x="83" y="113"/>
                  </a:lnTo>
                  <a:lnTo>
                    <a:pt x="93" y="113"/>
                  </a:lnTo>
                  <a:lnTo>
                    <a:pt x="93" y="124"/>
                  </a:lnTo>
                  <a:lnTo>
                    <a:pt x="93" y="134"/>
                  </a:lnTo>
                  <a:lnTo>
                    <a:pt x="104" y="134"/>
                  </a:lnTo>
                  <a:lnTo>
                    <a:pt x="104" y="144"/>
                  </a:lnTo>
                  <a:lnTo>
                    <a:pt x="104" y="154"/>
                  </a:lnTo>
                  <a:lnTo>
                    <a:pt x="104" y="165"/>
                  </a:lnTo>
                  <a:lnTo>
                    <a:pt x="93" y="165"/>
                  </a:lnTo>
                  <a:lnTo>
                    <a:pt x="83" y="165"/>
                  </a:lnTo>
                  <a:lnTo>
                    <a:pt x="83" y="175"/>
                  </a:lnTo>
                  <a:lnTo>
                    <a:pt x="73" y="175"/>
                  </a:lnTo>
                  <a:lnTo>
                    <a:pt x="62" y="175"/>
                  </a:lnTo>
                  <a:lnTo>
                    <a:pt x="62" y="185"/>
                  </a:lnTo>
                  <a:lnTo>
                    <a:pt x="52" y="185"/>
                  </a:lnTo>
                  <a:lnTo>
                    <a:pt x="52" y="196"/>
                  </a:lnTo>
                  <a:lnTo>
                    <a:pt x="52" y="206"/>
                  </a:lnTo>
                  <a:lnTo>
                    <a:pt x="62" y="206"/>
                  </a:lnTo>
                  <a:lnTo>
                    <a:pt x="62" y="196"/>
                  </a:lnTo>
                  <a:lnTo>
                    <a:pt x="73" y="196"/>
                  </a:lnTo>
                  <a:lnTo>
                    <a:pt x="83" y="196"/>
                  </a:lnTo>
                  <a:lnTo>
                    <a:pt x="93" y="196"/>
                  </a:lnTo>
                  <a:lnTo>
                    <a:pt x="104" y="185"/>
                  </a:lnTo>
                  <a:lnTo>
                    <a:pt x="114" y="185"/>
                  </a:lnTo>
                  <a:lnTo>
                    <a:pt x="124" y="185"/>
                  </a:lnTo>
                  <a:lnTo>
                    <a:pt x="124" y="196"/>
                  </a:lnTo>
                  <a:lnTo>
                    <a:pt x="135" y="196"/>
                  </a:lnTo>
                  <a:lnTo>
                    <a:pt x="145" y="196"/>
                  </a:lnTo>
                  <a:lnTo>
                    <a:pt x="155" y="196"/>
                  </a:lnTo>
                  <a:lnTo>
                    <a:pt x="155" y="185"/>
                  </a:lnTo>
                  <a:lnTo>
                    <a:pt x="166" y="185"/>
                  </a:lnTo>
                  <a:lnTo>
                    <a:pt x="155" y="185"/>
                  </a:lnTo>
                  <a:lnTo>
                    <a:pt x="155" y="196"/>
                  </a:lnTo>
                  <a:lnTo>
                    <a:pt x="145" y="196"/>
                  </a:lnTo>
                  <a:lnTo>
                    <a:pt x="135" y="196"/>
                  </a:lnTo>
                  <a:lnTo>
                    <a:pt x="135" y="206"/>
                  </a:lnTo>
                  <a:lnTo>
                    <a:pt x="124" y="206"/>
                  </a:lnTo>
                  <a:lnTo>
                    <a:pt x="124" y="216"/>
                  </a:lnTo>
                  <a:lnTo>
                    <a:pt x="114" y="216"/>
                  </a:lnTo>
                  <a:lnTo>
                    <a:pt x="114" y="227"/>
                  </a:lnTo>
                  <a:lnTo>
                    <a:pt x="104" y="227"/>
                  </a:lnTo>
                  <a:lnTo>
                    <a:pt x="104" y="237"/>
                  </a:lnTo>
                  <a:lnTo>
                    <a:pt x="93" y="247"/>
                  </a:lnTo>
                  <a:lnTo>
                    <a:pt x="93" y="258"/>
                  </a:lnTo>
                  <a:lnTo>
                    <a:pt x="104" y="258"/>
                  </a:lnTo>
                  <a:lnTo>
                    <a:pt x="114" y="258"/>
                  </a:lnTo>
                  <a:lnTo>
                    <a:pt x="114" y="247"/>
                  </a:lnTo>
                  <a:lnTo>
                    <a:pt x="124" y="247"/>
                  </a:lnTo>
                  <a:lnTo>
                    <a:pt x="135" y="237"/>
                  </a:lnTo>
                  <a:lnTo>
                    <a:pt x="135" y="227"/>
                  </a:lnTo>
                  <a:lnTo>
                    <a:pt x="145" y="227"/>
                  </a:lnTo>
                  <a:lnTo>
                    <a:pt x="145" y="216"/>
                  </a:lnTo>
                  <a:lnTo>
                    <a:pt x="155" y="216"/>
                  </a:lnTo>
                  <a:lnTo>
                    <a:pt x="166" y="206"/>
                  </a:lnTo>
                  <a:lnTo>
                    <a:pt x="176" y="206"/>
                  </a:lnTo>
                  <a:lnTo>
                    <a:pt x="186" y="206"/>
                  </a:lnTo>
                  <a:lnTo>
                    <a:pt x="197" y="206"/>
                  </a:lnTo>
                  <a:lnTo>
                    <a:pt x="197" y="196"/>
                  </a:lnTo>
                  <a:lnTo>
                    <a:pt x="207" y="196"/>
                  </a:lnTo>
                  <a:lnTo>
                    <a:pt x="217" y="196"/>
                  </a:lnTo>
                  <a:lnTo>
                    <a:pt x="217" y="206"/>
                  </a:lnTo>
                  <a:lnTo>
                    <a:pt x="228" y="206"/>
                  </a:lnTo>
                  <a:lnTo>
                    <a:pt x="238" y="206"/>
                  </a:lnTo>
                  <a:lnTo>
                    <a:pt x="248" y="206"/>
                  </a:lnTo>
                  <a:lnTo>
                    <a:pt x="248" y="216"/>
                  </a:lnTo>
                  <a:lnTo>
                    <a:pt x="259" y="216"/>
                  </a:lnTo>
                  <a:lnTo>
                    <a:pt x="269" y="216"/>
                  </a:lnTo>
                  <a:lnTo>
                    <a:pt x="279" y="216"/>
                  </a:lnTo>
                  <a:lnTo>
                    <a:pt x="279" y="227"/>
                  </a:lnTo>
                  <a:lnTo>
                    <a:pt x="269" y="227"/>
                  </a:lnTo>
                  <a:lnTo>
                    <a:pt x="259" y="227"/>
                  </a:lnTo>
                  <a:lnTo>
                    <a:pt x="248" y="237"/>
                  </a:lnTo>
                  <a:lnTo>
                    <a:pt x="238" y="237"/>
                  </a:lnTo>
                  <a:lnTo>
                    <a:pt x="238" y="247"/>
                  </a:lnTo>
                  <a:lnTo>
                    <a:pt x="228" y="247"/>
                  </a:lnTo>
                  <a:lnTo>
                    <a:pt x="228" y="258"/>
                  </a:lnTo>
                  <a:lnTo>
                    <a:pt x="228" y="268"/>
                  </a:lnTo>
                  <a:lnTo>
                    <a:pt x="228" y="258"/>
                  </a:lnTo>
                  <a:lnTo>
                    <a:pt x="238" y="258"/>
                  </a:lnTo>
                  <a:lnTo>
                    <a:pt x="248" y="258"/>
                  </a:lnTo>
                  <a:lnTo>
                    <a:pt x="259" y="258"/>
                  </a:lnTo>
                  <a:lnTo>
                    <a:pt x="259" y="247"/>
                  </a:lnTo>
                  <a:lnTo>
                    <a:pt x="269" y="247"/>
                  </a:lnTo>
                  <a:lnTo>
                    <a:pt x="279" y="247"/>
                  </a:lnTo>
                  <a:lnTo>
                    <a:pt x="290" y="247"/>
                  </a:lnTo>
                  <a:lnTo>
                    <a:pt x="279" y="247"/>
                  </a:lnTo>
                  <a:lnTo>
                    <a:pt x="279" y="258"/>
                  </a:lnTo>
                  <a:lnTo>
                    <a:pt x="269" y="258"/>
                  </a:lnTo>
                  <a:lnTo>
                    <a:pt x="269" y="268"/>
                  </a:lnTo>
                  <a:lnTo>
                    <a:pt x="279" y="268"/>
                  </a:lnTo>
                  <a:lnTo>
                    <a:pt x="279" y="258"/>
                  </a:lnTo>
                  <a:lnTo>
                    <a:pt x="290" y="258"/>
                  </a:lnTo>
                  <a:lnTo>
                    <a:pt x="300" y="258"/>
                  </a:lnTo>
                  <a:lnTo>
                    <a:pt x="310" y="258"/>
                  </a:lnTo>
                  <a:lnTo>
                    <a:pt x="321" y="258"/>
                  </a:lnTo>
                  <a:lnTo>
                    <a:pt x="321" y="268"/>
                  </a:lnTo>
                  <a:lnTo>
                    <a:pt x="331" y="268"/>
                  </a:lnTo>
                  <a:lnTo>
                    <a:pt x="331" y="278"/>
                  </a:lnTo>
                  <a:lnTo>
                    <a:pt x="341" y="278"/>
                  </a:lnTo>
                  <a:lnTo>
                    <a:pt x="352" y="278"/>
                  </a:lnTo>
                  <a:lnTo>
                    <a:pt x="352" y="268"/>
                  </a:lnTo>
                  <a:lnTo>
                    <a:pt x="352" y="278"/>
                  </a:lnTo>
                  <a:lnTo>
                    <a:pt x="362" y="268"/>
                  </a:lnTo>
                  <a:lnTo>
                    <a:pt x="372" y="268"/>
                  </a:lnTo>
                  <a:lnTo>
                    <a:pt x="383" y="268"/>
                  </a:lnTo>
                  <a:lnTo>
                    <a:pt x="383" y="258"/>
                  </a:lnTo>
                  <a:lnTo>
                    <a:pt x="393" y="268"/>
                  </a:lnTo>
                  <a:close/>
                </a:path>
              </a:pathLst>
            </a:custGeom>
            <a:solidFill>
              <a:srgbClr val="0000FF"/>
            </a:solidFill>
            <a:ln w="9525">
              <a:noFill/>
              <a:round/>
              <a:headEnd/>
              <a:tailEnd/>
            </a:ln>
          </p:spPr>
          <p:txBody>
            <a:bodyPr/>
            <a:lstStyle/>
            <a:p>
              <a:endParaRPr lang="en-US"/>
            </a:p>
          </p:txBody>
        </p:sp>
        <p:sp>
          <p:nvSpPr>
            <p:cNvPr id="17469" name="Freeform 45"/>
            <p:cNvSpPr>
              <a:spLocks/>
            </p:cNvSpPr>
            <p:nvPr/>
          </p:nvSpPr>
          <p:spPr bwMode="auto">
            <a:xfrm>
              <a:off x="962" y="1702"/>
              <a:ext cx="393" cy="278"/>
            </a:xfrm>
            <a:custGeom>
              <a:avLst/>
              <a:gdLst>
                <a:gd name="T0" fmla="*/ 383 w 393"/>
                <a:gd name="T1" fmla="*/ 247 h 278"/>
                <a:gd name="T2" fmla="*/ 341 w 393"/>
                <a:gd name="T3" fmla="*/ 247 h 278"/>
                <a:gd name="T4" fmla="*/ 321 w 393"/>
                <a:gd name="T5" fmla="*/ 227 h 278"/>
                <a:gd name="T6" fmla="*/ 300 w 393"/>
                <a:gd name="T7" fmla="*/ 206 h 278"/>
                <a:gd name="T8" fmla="*/ 310 w 393"/>
                <a:gd name="T9" fmla="*/ 196 h 278"/>
                <a:gd name="T10" fmla="*/ 310 w 393"/>
                <a:gd name="T11" fmla="*/ 175 h 278"/>
                <a:gd name="T12" fmla="*/ 269 w 393"/>
                <a:gd name="T13" fmla="*/ 175 h 278"/>
                <a:gd name="T14" fmla="*/ 259 w 393"/>
                <a:gd name="T15" fmla="*/ 185 h 278"/>
                <a:gd name="T16" fmla="*/ 238 w 393"/>
                <a:gd name="T17" fmla="*/ 165 h 278"/>
                <a:gd name="T18" fmla="*/ 238 w 393"/>
                <a:gd name="T19" fmla="*/ 144 h 278"/>
                <a:gd name="T20" fmla="*/ 259 w 393"/>
                <a:gd name="T21" fmla="*/ 113 h 278"/>
                <a:gd name="T22" fmla="*/ 269 w 393"/>
                <a:gd name="T23" fmla="*/ 82 h 278"/>
                <a:gd name="T24" fmla="*/ 238 w 393"/>
                <a:gd name="T25" fmla="*/ 93 h 278"/>
                <a:gd name="T26" fmla="*/ 228 w 393"/>
                <a:gd name="T27" fmla="*/ 124 h 278"/>
                <a:gd name="T28" fmla="*/ 197 w 393"/>
                <a:gd name="T29" fmla="*/ 154 h 278"/>
                <a:gd name="T30" fmla="*/ 176 w 393"/>
                <a:gd name="T31" fmla="*/ 134 h 278"/>
                <a:gd name="T32" fmla="*/ 186 w 393"/>
                <a:gd name="T33" fmla="*/ 103 h 278"/>
                <a:gd name="T34" fmla="*/ 166 w 393"/>
                <a:gd name="T35" fmla="*/ 82 h 278"/>
                <a:gd name="T36" fmla="*/ 155 w 393"/>
                <a:gd name="T37" fmla="*/ 113 h 278"/>
                <a:gd name="T38" fmla="*/ 135 w 393"/>
                <a:gd name="T39" fmla="*/ 144 h 278"/>
                <a:gd name="T40" fmla="*/ 124 w 393"/>
                <a:gd name="T41" fmla="*/ 113 h 278"/>
                <a:gd name="T42" fmla="*/ 104 w 393"/>
                <a:gd name="T43" fmla="*/ 93 h 278"/>
                <a:gd name="T44" fmla="*/ 73 w 393"/>
                <a:gd name="T45" fmla="*/ 82 h 278"/>
                <a:gd name="T46" fmla="*/ 62 w 393"/>
                <a:gd name="T47" fmla="*/ 51 h 278"/>
                <a:gd name="T48" fmla="*/ 62 w 393"/>
                <a:gd name="T49" fmla="*/ 10 h 278"/>
                <a:gd name="T50" fmla="*/ 42 w 393"/>
                <a:gd name="T51" fmla="*/ 10 h 278"/>
                <a:gd name="T52" fmla="*/ 42 w 393"/>
                <a:gd name="T53" fmla="*/ 51 h 278"/>
                <a:gd name="T54" fmla="*/ 31 w 393"/>
                <a:gd name="T55" fmla="*/ 41 h 278"/>
                <a:gd name="T56" fmla="*/ 0 w 393"/>
                <a:gd name="T57" fmla="*/ 41 h 278"/>
                <a:gd name="T58" fmla="*/ 11 w 393"/>
                <a:gd name="T59" fmla="*/ 72 h 278"/>
                <a:gd name="T60" fmla="*/ 42 w 393"/>
                <a:gd name="T61" fmla="*/ 82 h 278"/>
                <a:gd name="T62" fmla="*/ 42 w 393"/>
                <a:gd name="T63" fmla="*/ 103 h 278"/>
                <a:gd name="T64" fmla="*/ 11 w 393"/>
                <a:gd name="T65" fmla="*/ 113 h 278"/>
                <a:gd name="T66" fmla="*/ 42 w 393"/>
                <a:gd name="T67" fmla="*/ 124 h 278"/>
                <a:gd name="T68" fmla="*/ 73 w 393"/>
                <a:gd name="T69" fmla="*/ 113 h 278"/>
                <a:gd name="T70" fmla="*/ 93 w 393"/>
                <a:gd name="T71" fmla="*/ 134 h 278"/>
                <a:gd name="T72" fmla="*/ 104 w 393"/>
                <a:gd name="T73" fmla="*/ 165 h 278"/>
                <a:gd name="T74" fmla="*/ 73 w 393"/>
                <a:gd name="T75" fmla="*/ 175 h 278"/>
                <a:gd name="T76" fmla="*/ 52 w 393"/>
                <a:gd name="T77" fmla="*/ 196 h 278"/>
                <a:gd name="T78" fmla="*/ 73 w 393"/>
                <a:gd name="T79" fmla="*/ 196 h 278"/>
                <a:gd name="T80" fmla="*/ 114 w 393"/>
                <a:gd name="T81" fmla="*/ 185 h 278"/>
                <a:gd name="T82" fmla="*/ 145 w 393"/>
                <a:gd name="T83" fmla="*/ 196 h 278"/>
                <a:gd name="T84" fmla="*/ 155 w 393"/>
                <a:gd name="T85" fmla="*/ 185 h 278"/>
                <a:gd name="T86" fmla="*/ 135 w 393"/>
                <a:gd name="T87" fmla="*/ 206 h 278"/>
                <a:gd name="T88" fmla="*/ 114 w 393"/>
                <a:gd name="T89" fmla="*/ 227 h 278"/>
                <a:gd name="T90" fmla="*/ 93 w 393"/>
                <a:gd name="T91" fmla="*/ 258 h 278"/>
                <a:gd name="T92" fmla="*/ 124 w 393"/>
                <a:gd name="T93" fmla="*/ 247 h 278"/>
                <a:gd name="T94" fmla="*/ 145 w 393"/>
                <a:gd name="T95" fmla="*/ 216 h 278"/>
                <a:gd name="T96" fmla="*/ 186 w 393"/>
                <a:gd name="T97" fmla="*/ 206 h 278"/>
                <a:gd name="T98" fmla="*/ 217 w 393"/>
                <a:gd name="T99" fmla="*/ 196 h 278"/>
                <a:gd name="T100" fmla="*/ 248 w 393"/>
                <a:gd name="T101" fmla="*/ 206 h 278"/>
                <a:gd name="T102" fmla="*/ 279 w 393"/>
                <a:gd name="T103" fmla="*/ 216 h 278"/>
                <a:gd name="T104" fmla="*/ 248 w 393"/>
                <a:gd name="T105" fmla="*/ 237 h 278"/>
                <a:gd name="T106" fmla="*/ 228 w 393"/>
                <a:gd name="T107" fmla="*/ 258 h 278"/>
                <a:gd name="T108" fmla="*/ 248 w 393"/>
                <a:gd name="T109" fmla="*/ 258 h 278"/>
                <a:gd name="T110" fmla="*/ 279 w 393"/>
                <a:gd name="T111" fmla="*/ 247 h 278"/>
                <a:gd name="T112" fmla="*/ 269 w 393"/>
                <a:gd name="T113" fmla="*/ 258 h 278"/>
                <a:gd name="T114" fmla="*/ 290 w 393"/>
                <a:gd name="T115" fmla="*/ 258 h 278"/>
                <a:gd name="T116" fmla="*/ 321 w 393"/>
                <a:gd name="T117" fmla="*/ 268 h 278"/>
                <a:gd name="T118" fmla="*/ 352 w 393"/>
                <a:gd name="T119" fmla="*/ 278 h 278"/>
                <a:gd name="T120" fmla="*/ 372 w 393"/>
                <a:gd name="T121" fmla="*/ 268 h 2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3"/>
                <a:gd name="T184" fmla="*/ 0 h 278"/>
                <a:gd name="T185" fmla="*/ 393 w 393"/>
                <a:gd name="T186" fmla="*/ 278 h 2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3" h="278">
                  <a:moveTo>
                    <a:pt x="393" y="268"/>
                  </a:moveTo>
                  <a:lnTo>
                    <a:pt x="383" y="268"/>
                  </a:lnTo>
                  <a:lnTo>
                    <a:pt x="383" y="258"/>
                  </a:lnTo>
                  <a:lnTo>
                    <a:pt x="383" y="247"/>
                  </a:lnTo>
                  <a:lnTo>
                    <a:pt x="372" y="247"/>
                  </a:lnTo>
                  <a:lnTo>
                    <a:pt x="362" y="247"/>
                  </a:lnTo>
                  <a:lnTo>
                    <a:pt x="352" y="247"/>
                  </a:lnTo>
                  <a:lnTo>
                    <a:pt x="341" y="247"/>
                  </a:lnTo>
                  <a:lnTo>
                    <a:pt x="341" y="237"/>
                  </a:lnTo>
                  <a:lnTo>
                    <a:pt x="331" y="237"/>
                  </a:lnTo>
                  <a:lnTo>
                    <a:pt x="321" y="237"/>
                  </a:lnTo>
                  <a:lnTo>
                    <a:pt x="321" y="227"/>
                  </a:lnTo>
                  <a:lnTo>
                    <a:pt x="310" y="227"/>
                  </a:lnTo>
                  <a:lnTo>
                    <a:pt x="310" y="216"/>
                  </a:lnTo>
                  <a:lnTo>
                    <a:pt x="300" y="216"/>
                  </a:lnTo>
                  <a:lnTo>
                    <a:pt x="300" y="206"/>
                  </a:lnTo>
                  <a:lnTo>
                    <a:pt x="290" y="206"/>
                  </a:lnTo>
                  <a:lnTo>
                    <a:pt x="300" y="206"/>
                  </a:lnTo>
                  <a:lnTo>
                    <a:pt x="300" y="196"/>
                  </a:lnTo>
                  <a:lnTo>
                    <a:pt x="310" y="196"/>
                  </a:lnTo>
                  <a:lnTo>
                    <a:pt x="321" y="196"/>
                  </a:lnTo>
                  <a:lnTo>
                    <a:pt x="321" y="185"/>
                  </a:lnTo>
                  <a:lnTo>
                    <a:pt x="321" y="175"/>
                  </a:lnTo>
                  <a:lnTo>
                    <a:pt x="310" y="175"/>
                  </a:lnTo>
                  <a:lnTo>
                    <a:pt x="300" y="175"/>
                  </a:lnTo>
                  <a:lnTo>
                    <a:pt x="290" y="175"/>
                  </a:lnTo>
                  <a:lnTo>
                    <a:pt x="279" y="175"/>
                  </a:lnTo>
                  <a:lnTo>
                    <a:pt x="269" y="175"/>
                  </a:lnTo>
                  <a:lnTo>
                    <a:pt x="269" y="185"/>
                  </a:lnTo>
                  <a:lnTo>
                    <a:pt x="259" y="185"/>
                  </a:lnTo>
                  <a:lnTo>
                    <a:pt x="269" y="185"/>
                  </a:lnTo>
                  <a:lnTo>
                    <a:pt x="259" y="185"/>
                  </a:lnTo>
                  <a:lnTo>
                    <a:pt x="248" y="185"/>
                  </a:lnTo>
                  <a:lnTo>
                    <a:pt x="248" y="175"/>
                  </a:lnTo>
                  <a:lnTo>
                    <a:pt x="238" y="175"/>
                  </a:lnTo>
                  <a:lnTo>
                    <a:pt x="238" y="165"/>
                  </a:lnTo>
                  <a:lnTo>
                    <a:pt x="228" y="165"/>
                  </a:lnTo>
                  <a:lnTo>
                    <a:pt x="228" y="154"/>
                  </a:lnTo>
                  <a:lnTo>
                    <a:pt x="238" y="154"/>
                  </a:lnTo>
                  <a:lnTo>
                    <a:pt x="238" y="144"/>
                  </a:lnTo>
                  <a:lnTo>
                    <a:pt x="248" y="144"/>
                  </a:lnTo>
                  <a:lnTo>
                    <a:pt x="248" y="134"/>
                  </a:lnTo>
                  <a:lnTo>
                    <a:pt x="248" y="124"/>
                  </a:lnTo>
                  <a:lnTo>
                    <a:pt x="259" y="113"/>
                  </a:lnTo>
                  <a:lnTo>
                    <a:pt x="259" y="103"/>
                  </a:lnTo>
                  <a:lnTo>
                    <a:pt x="259" y="93"/>
                  </a:lnTo>
                  <a:lnTo>
                    <a:pt x="269" y="93"/>
                  </a:lnTo>
                  <a:lnTo>
                    <a:pt x="269" y="82"/>
                  </a:lnTo>
                  <a:lnTo>
                    <a:pt x="259" y="82"/>
                  </a:lnTo>
                  <a:lnTo>
                    <a:pt x="248" y="82"/>
                  </a:lnTo>
                  <a:lnTo>
                    <a:pt x="238" y="82"/>
                  </a:lnTo>
                  <a:lnTo>
                    <a:pt x="238" y="93"/>
                  </a:lnTo>
                  <a:lnTo>
                    <a:pt x="238" y="103"/>
                  </a:lnTo>
                  <a:lnTo>
                    <a:pt x="238" y="113"/>
                  </a:lnTo>
                  <a:lnTo>
                    <a:pt x="228" y="113"/>
                  </a:lnTo>
                  <a:lnTo>
                    <a:pt x="228" y="124"/>
                  </a:lnTo>
                  <a:lnTo>
                    <a:pt x="217" y="134"/>
                  </a:lnTo>
                  <a:lnTo>
                    <a:pt x="207" y="144"/>
                  </a:lnTo>
                  <a:lnTo>
                    <a:pt x="207" y="154"/>
                  </a:lnTo>
                  <a:lnTo>
                    <a:pt x="197" y="154"/>
                  </a:lnTo>
                  <a:lnTo>
                    <a:pt x="186" y="154"/>
                  </a:lnTo>
                  <a:lnTo>
                    <a:pt x="186" y="144"/>
                  </a:lnTo>
                  <a:lnTo>
                    <a:pt x="176" y="144"/>
                  </a:lnTo>
                  <a:lnTo>
                    <a:pt x="176" y="134"/>
                  </a:lnTo>
                  <a:lnTo>
                    <a:pt x="176" y="124"/>
                  </a:lnTo>
                  <a:lnTo>
                    <a:pt x="186" y="124"/>
                  </a:lnTo>
                  <a:lnTo>
                    <a:pt x="186" y="113"/>
                  </a:lnTo>
                  <a:lnTo>
                    <a:pt x="186" y="103"/>
                  </a:lnTo>
                  <a:lnTo>
                    <a:pt x="186" y="93"/>
                  </a:lnTo>
                  <a:lnTo>
                    <a:pt x="176" y="93"/>
                  </a:lnTo>
                  <a:lnTo>
                    <a:pt x="176" y="82"/>
                  </a:lnTo>
                  <a:lnTo>
                    <a:pt x="166" y="82"/>
                  </a:lnTo>
                  <a:lnTo>
                    <a:pt x="155" y="82"/>
                  </a:lnTo>
                  <a:lnTo>
                    <a:pt x="155" y="93"/>
                  </a:lnTo>
                  <a:lnTo>
                    <a:pt x="155" y="103"/>
                  </a:lnTo>
                  <a:lnTo>
                    <a:pt x="155" y="113"/>
                  </a:lnTo>
                  <a:lnTo>
                    <a:pt x="155" y="124"/>
                  </a:lnTo>
                  <a:lnTo>
                    <a:pt x="155" y="134"/>
                  </a:lnTo>
                  <a:lnTo>
                    <a:pt x="145" y="144"/>
                  </a:lnTo>
                  <a:lnTo>
                    <a:pt x="135" y="144"/>
                  </a:lnTo>
                  <a:lnTo>
                    <a:pt x="135" y="134"/>
                  </a:lnTo>
                  <a:lnTo>
                    <a:pt x="135" y="124"/>
                  </a:lnTo>
                  <a:lnTo>
                    <a:pt x="124" y="124"/>
                  </a:lnTo>
                  <a:lnTo>
                    <a:pt x="124" y="113"/>
                  </a:lnTo>
                  <a:lnTo>
                    <a:pt x="124" y="103"/>
                  </a:lnTo>
                  <a:lnTo>
                    <a:pt x="114" y="103"/>
                  </a:lnTo>
                  <a:lnTo>
                    <a:pt x="114" y="93"/>
                  </a:lnTo>
                  <a:lnTo>
                    <a:pt x="104" y="93"/>
                  </a:lnTo>
                  <a:lnTo>
                    <a:pt x="93" y="93"/>
                  </a:lnTo>
                  <a:lnTo>
                    <a:pt x="83" y="93"/>
                  </a:lnTo>
                  <a:lnTo>
                    <a:pt x="83" y="82"/>
                  </a:lnTo>
                  <a:lnTo>
                    <a:pt x="73" y="82"/>
                  </a:lnTo>
                  <a:lnTo>
                    <a:pt x="73" y="72"/>
                  </a:lnTo>
                  <a:lnTo>
                    <a:pt x="73" y="62"/>
                  </a:lnTo>
                  <a:lnTo>
                    <a:pt x="62" y="62"/>
                  </a:lnTo>
                  <a:lnTo>
                    <a:pt x="62" y="51"/>
                  </a:lnTo>
                  <a:lnTo>
                    <a:pt x="62" y="41"/>
                  </a:lnTo>
                  <a:lnTo>
                    <a:pt x="62" y="31"/>
                  </a:lnTo>
                  <a:lnTo>
                    <a:pt x="62" y="20"/>
                  </a:lnTo>
                  <a:lnTo>
                    <a:pt x="62" y="10"/>
                  </a:lnTo>
                  <a:lnTo>
                    <a:pt x="52" y="10"/>
                  </a:lnTo>
                  <a:lnTo>
                    <a:pt x="52" y="0"/>
                  </a:lnTo>
                  <a:lnTo>
                    <a:pt x="42" y="0"/>
                  </a:lnTo>
                  <a:lnTo>
                    <a:pt x="42" y="10"/>
                  </a:lnTo>
                  <a:lnTo>
                    <a:pt x="42" y="20"/>
                  </a:lnTo>
                  <a:lnTo>
                    <a:pt x="42" y="31"/>
                  </a:lnTo>
                  <a:lnTo>
                    <a:pt x="42" y="41"/>
                  </a:lnTo>
                  <a:lnTo>
                    <a:pt x="42" y="51"/>
                  </a:lnTo>
                  <a:lnTo>
                    <a:pt x="42" y="62"/>
                  </a:lnTo>
                  <a:lnTo>
                    <a:pt x="31" y="62"/>
                  </a:lnTo>
                  <a:lnTo>
                    <a:pt x="31" y="51"/>
                  </a:lnTo>
                  <a:lnTo>
                    <a:pt x="31" y="41"/>
                  </a:lnTo>
                  <a:lnTo>
                    <a:pt x="21" y="31"/>
                  </a:lnTo>
                  <a:lnTo>
                    <a:pt x="11" y="20"/>
                  </a:lnTo>
                  <a:lnTo>
                    <a:pt x="0" y="31"/>
                  </a:lnTo>
                  <a:lnTo>
                    <a:pt x="0" y="41"/>
                  </a:lnTo>
                  <a:lnTo>
                    <a:pt x="0" y="51"/>
                  </a:lnTo>
                  <a:lnTo>
                    <a:pt x="0" y="62"/>
                  </a:lnTo>
                  <a:lnTo>
                    <a:pt x="11" y="62"/>
                  </a:lnTo>
                  <a:lnTo>
                    <a:pt x="11" y="72"/>
                  </a:lnTo>
                  <a:lnTo>
                    <a:pt x="11" y="82"/>
                  </a:lnTo>
                  <a:lnTo>
                    <a:pt x="21" y="82"/>
                  </a:lnTo>
                  <a:lnTo>
                    <a:pt x="31" y="82"/>
                  </a:lnTo>
                  <a:lnTo>
                    <a:pt x="42" y="82"/>
                  </a:lnTo>
                  <a:lnTo>
                    <a:pt x="42" y="93"/>
                  </a:lnTo>
                  <a:lnTo>
                    <a:pt x="52" y="93"/>
                  </a:lnTo>
                  <a:lnTo>
                    <a:pt x="52" y="103"/>
                  </a:lnTo>
                  <a:lnTo>
                    <a:pt x="42" y="103"/>
                  </a:lnTo>
                  <a:lnTo>
                    <a:pt x="31" y="103"/>
                  </a:lnTo>
                  <a:lnTo>
                    <a:pt x="21" y="103"/>
                  </a:lnTo>
                  <a:lnTo>
                    <a:pt x="21" y="113"/>
                  </a:lnTo>
                  <a:lnTo>
                    <a:pt x="11" y="113"/>
                  </a:lnTo>
                  <a:lnTo>
                    <a:pt x="11" y="124"/>
                  </a:lnTo>
                  <a:lnTo>
                    <a:pt x="21" y="124"/>
                  </a:lnTo>
                  <a:lnTo>
                    <a:pt x="31" y="124"/>
                  </a:lnTo>
                  <a:lnTo>
                    <a:pt x="42" y="124"/>
                  </a:lnTo>
                  <a:lnTo>
                    <a:pt x="42" y="113"/>
                  </a:lnTo>
                  <a:lnTo>
                    <a:pt x="52" y="113"/>
                  </a:lnTo>
                  <a:lnTo>
                    <a:pt x="62" y="113"/>
                  </a:lnTo>
                  <a:lnTo>
                    <a:pt x="73" y="113"/>
                  </a:lnTo>
                  <a:lnTo>
                    <a:pt x="83" y="113"/>
                  </a:lnTo>
                  <a:lnTo>
                    <a:pt x="93" y="113"/>
                  </a:lnTo>
                  <a:lnTo>
                    <a:pt x="93" y="124"/>
                  </a:lnTo>
                  <a:lnTo>
                    <a:pt x="93" y="134"/>
                  </a:lnTo>
                  <a:lnTo>
                    <a:pt x="104" y="134"/>
                  </a:lnTo>
                  <a:lnTo>
                    <a:pt x="104" y="144"/>
                  </a:lnTo>
                  <a:lnTo>
                    <a:pt x="104" y="154"/>
                  </a:lnTo>
                  <a:lnTo>
                    <a:pt x="104" y="165"/>
                  </a:lnTo>
                  <a:lnTo>
                    <a:pt x="93" y="165"/>
                  </a:lnTo>
                  <a:lnTo>
                    <a:pt x="83" y="165"/>
                  </a:lnTo>
                  <a:lnTo>
                    <a:pt x="83" y="175"/>
                  </a:lnTo>
                  <a:lnTo>
                    <a:pt x="73" y="175"/>
                  </a:lnTo>
                  <a:lnTo>
                    <a:pt x="62" y="175"/>
                  </a:lnTo>
                  <a:lnTo>
                    <a:pt x="62" y="185"/>
                  </a:lnTo>
                  <a:lnTo>
                    <a:pt x="52" y="185"/>
                  </a:lnTo>
                  <a:lnTo>
                    <a:pt x="52" y="196"/>
                  </a:lnTo>
                  <a:lnTo>
                    <a:pt x="52" y="206"/>
                  </a:lnTo>
                  <a:lnTo>
                    <a:pt x="62" y="206"/>
                  </a:lnTo>
                  <a:lnTo>
                    <a:pt x="62" y="196"/>
                  </a:lnTo>
                  <a:lnTo>
                    <a:pt x="73" y="196"/>
                  </a:lnTo>
                  <a:lnTo>
                    <a:pt x="83" y="196"/>
                  </a:lnTo>
                  <a:lnTo>
                    <a:pt x="93" y="196"/>
                  </a:lnTo>
                  <a:lnTo>
                    <a:pt x="104" y="185"/>
                  </a:lnTo>
                  <a:lnTo>
                    <a:pt x="114" y="185"/>
                  </a:lnTo>
                  <a:lnTo>
                    <a:pt x="124" y="185"/>
                  </a:lnTo>
                  <a:lnTo>
                    <a:pt x="124" y="196"/>
                  </a:lnTo>
                  <a:lnTo>
                    <a:pt x="135" y="196"/>
                  </a:lnTo>
                  <a:lnTo>
                    <a:pt x="145" y="196"/>
                  </a:lnTo>
                  <a:lnTo>
                    <a:pt x="155" y="196"/>
                  </a:lnTo>
                  <a:lnTo>
                    <a:pt x="155" y="185"/>
                  </a:lnTo>
                  <a:lnTo>
                    <a:pt x="166" y="185"/>
                  </a:lnTo>
                  <a:lnTo>
                    <a:pt x="155" y="185"/>
                  </a:lnTo>
                  <a:lnTo>
                    <a:pt x="155" y="196"/>
                  </a:lnTo>
                  <a:lnTo>
                    <a:pt x="145" y="196"/>
                  </a:lnTo>
                  <a:lnTo>
                    <a:pt x="135" y="196"/>
                  </a:lnTo>
                  <a:lnTo>
                    <a:pt x="135" y="206"/>
                  </a:lnTo>
                  <a:lnTo>
                    <a:pt x="124" y="206"/>
                  </a:lnTo>
                  <a:lnTo>
                    <a:pt x="124" y="216"/>
                  </a:lnTo>
                  <a:lnTo>
                    <a:pt x="114" y="216"/>
                  </a:lnTo>
                  <a:lnTo>
                    <a:pt x="114" y="227"/>
                  </a:lnTo>
                  <a:lnTo>
                    <a:pt x="104" y="227"/>
                  </a:lnTo>
                  <a:lnTo>
                    <a:pt x="104" y="237"/>
                  </a:lnTo>
                  <a:lnTo>
                    <a:pt x="93" y="247"/>
                  </a:lnTo>
                  <a:lnTo>
                    <a:pt x="93" y="258"/>
                  </a:lnTo>
                  <a:lnTo>
                    <a:pt x="104" y="258"/>
                  </a:lnTo>
                  <a:lnTo>
                    <a:pt x="114" y="258"/>
                  </a:lnTo>
                  <a:lnTo>
                    <a:pt x="114" y="247"/>
                  </a:lnTo>
                  <a:lnTo>
                    <a:pt x="124" y="247"/>
                  </a:lnTo>
                  <a:lnTo>
                    <a:pt x="135" y="237"/>
                  </a:lnTo>
                  <a:lnTo>
                    <a:pt x="135" y="227"/>
                  </a:lnTo>
                  <a:lnTo>
                    <a:pt x="145" y="227"/>
                  </a:lnTo>
                  <a:lnTo>
                    <a:pt x="145" y="216"/>
                  </a:lnTo>
                  <a:lnTo>
                    <a:pt x="155" y="216"/>
                  </a:lnTo>
                  <a:lnTo>
                    <a:pt x="166" y="206"/>
                  </a:lnTo>
                  <a:lnTo>
                    <a:pt x="176" y="206"/>
                  </a:lnTo>
                  <a:lnTo>
                    <a:pt x="186" y="206"/>
                  </a:lnTo>
                  <a:lnTo>
                    <a:pt x="197" y="206"/>
                  </a:lnTo>
                  <a:lnTo>
                    <a:pt x="197" y="196"/>
                  </a:lnTo>
                  <a:lnTo>
                    <a:pt x="207" y="196"/>
                  </a:lnTo>
                  <a:lnTo>
                    <a:pt x="217" y="196"/>
                  </a:lnTo>
                  <a:lnTo>
                    <a:pt x="217" y="206"/>
                  </a:lnTo>
                  <a:lnTo>
                    <a:pt x="228" y="206"/>
                  </a:lnTo>
                  <a:lnTo>
                    <a:pt x="238" y="206"/>
                  </a:lnTo>
                  <a:lnTo>
                    <a:pt x="248" y="206"/>
                  </a:lnTo>
                  <a:lnTo>
                    <a:pt x="248" y="216"/>
                  </a:lnTo>
                  <a:lnTo>
                    <a:pt x="259" y="216"/>
                  </a:lnTo>
                  <a:lnTo>
                    <a:pt x="269" y="216"/>
                  </a:lnTo>
                  <a:lnTo>
                    <a:pt x="279" y="216"/>
                  </a:lnTo>
                  <a:lnTo>
                    <a:pt x="279" y="227"/>
                  </a:lnTo>
                  <a:lnTo>
                    <a:pt x="269" y="227"/>
                  </a:lnTo>
                  <a:lnTo>
                    <a:pt x="259" y="227"/>
                  </a:lnTo>
                  <a:lnTo>
                    <a:pt x="248" y="237"/>
                  </a:lnTo>
                  <a:lnTo>
                    <a:pt x="238" y="237"/>
                  </a:lnTo>
                  <a:lnTo>
                    <a:pt x="238" y="247"/>
                  </a:lnTo>
                  <a:lnTo>
                    <a:pt x="228" y="247"/>
                  </a:lnTo>
                  <a:lnTo>
                    <a:pt x="228" y="258"/>
                  </a:lnTo>
                  <a:lnTo>
                    <a:pt x="228" y="268"/>
                  </a:lnTo>
                  <a:lnTo>
                    <a:pt x="228" y="258"/>
                  </a:lnTo>
                  <a:lnTo>
                    <a:pt x="238" y="258"/>
                  </a:lnTo>
                  <a:lnTo>
                    <a:pt x="248" y="258"/>
                  </a:lnTo>
                  <a:lnTo>
                    <a:pt x="259" y="258"/>
                  </a:lnTo>
                  <a:lnTo>
                    <a:pt x="259" y="247"/>
                  </a:lnTo>
                  <a:lnTo>
                    <a:pt x="269" y="247"/>
                  </a:lnTo>
                  <a:lnTo>
                    <a:pt x="279" y="247"/>
                  </a:lnTo>
                  <a:lnTo>
                    <a:pt x="290" y="247"/>
                  </a:lnTo>
                  <a:lnTo>
                    <a:pt x="279" y="247"/>
                  </a:lnTo>
                  <a:lnTo>
                    <a:pt x="279" y="258"/>
                  </a:lnTo>
                  <a:lnTo>
                    <a:pt x="269" y="258"/>
                  </a:lnTo>
                  <a:lnTo>
                    <a:pt x="269" y="268"/>
                  </a:lnTo>
                  <a:lnTo>
                    <a:pt x="279" y="268"/>
                  </a:lnTo>
                  <a:lnTo>
                    <a:pt x="279" y="258"/>
                  </a:lnTo>
                  <a:lnTo>
                    <a:pt x="290" y="258"/>
                  </a:lnTo>
                  <a:lnTo>
                    <a:pt x="300" y="258"/>
                  </a:lnTo>
                  <a:lnTo>
                    <a:pt x="310" y="258"/>
                  </a:lnTo>
                  <a:lnTo>
                    <a:pt x="321" y="258"/>
                  </a:lnTo>
                  <a:lnTo>
                    <a:pt x="321" y="268"/>
                  </a:lnTo>
                  <a:lnTo>
                    <a:pt x="331" y="268"/>
                  </a:lnTo>
                  <a:lnTo>
                    <a:pt x="331" y="278"/>
                  </a:lnTo>
                  <a:lnTo>
                    <a:pt x="341" y="278"/>
                  </a:lnTo>
                  <a:lnTo>
                    <a:pt x="352" y="278"/>
                  </a:lnTo>
                  <a:lnTo>
                    <a:pt x="352" y="268"/>
                  </a:lnTo>
                  <a:lnTo>
                    <a:pt x="352" y="278"/>
                  </a:lnTo>
                  <a:lnTo>
                    <a:pt x="362" y="268"/>
                  </a:lnTo>
                  <a:lnTo>
                    <a:pt x="372" y="268"/>
                  </a:lnTo>
                  <a:lnTo>
                    <a:pt x="383" y="268"/>
                  </a:lnTo>
                  <a:lnTo>
                    <a:pt x="383" y="258"/>
                  </a:lnTo>
                  <a:lnTo>
                    <a:pt x="393" y="268"/>
                  </a:lnTo>
                  <a:close/>
                </a:path>
              </a:pathLst>
            </a:custGeom>
            <a:solidFill>
              <a:srgbClr val="0000FF"/>
            </a:solidFill>
            <a:ln w="9525">
              <a:noFill/>
              <a:round/>
              <a:headEnd/>
              <a:tailEnd/>
            </a:ln>
          </p:spPr>
          <p:txBody>
            <a:bodyPr/>
            <a:lstStyle/>
            <a:p>
              <a:endParaRPr lang="en-US"/>
            </a:p>
          </p:txBody>
        </p:sp>
        <p:sp>
          <p:nvSpPr>
            <p:cNvPr id="17470" name="Freeform 46"/>
            <p:cNvSpPr>
              <a:spLocks/>
            </p:cNvSpPr>
            <p:nvPr/>
          </p:nvSpPr>
          <p:spPr bwMode="auto">
            <a:xfrm>
              <a:off x="968" y="1707"/>
              <a:ext cx="392" cy="278"/>
            </a:xfrm>
            <a:custGeom>
              <a:avLst/>
              <a:gdLst>
                <a:gd name="T0" fmla="*/ 382 w 392"/>
                <a:gd name="T1" fmla="*/ 247 h 278"/>
                <a:gd name="T2" fmla="*/ 341 w 392"/>
                <a:gd name="T3" fmla="*/ 247 h 278"/>
                <a:gd name="T4" fmla="*/ 320 w 392"/>
                <a:gd name="T5" fmla="*/ 227 h 278"/>
                <a:gd name="T6" fmla="*/ 299 w 392"/>
                <a:gd name="T7" fmla="*/ 206 h 278"/>
                <a:gd name="T8" fmla="*/ 310 w 392"/>
                <a:gd name="T9" fmla="*/ 196 h 278"/>
                <a:gd name="T10" fmla="*/ 310 w 392"/>
                <a:gd name="T11" fmla="*/ 175 h 278"/>
                <a:gd name="T12" fmla="*/ 268 w 392"/>
                <a:gd name="T13" fmla="*/ 175 h 278"/>
                <a:gd name="T14" fmla="*/ 258 w 392"/>
                <a:gd name="T15" fmla="*/ 186 h 278"/>
                <a:gd name="T16" fmla="*/ 237 w 392"/>
                <a:gd name="T17" fmla="*/ 165 h 278"/>
                <a:gd name="T18" fmla="*/ 237 w 392"/>
                <a:gd name="T19" fmla="*/ 144 h 278"/>
                <a:gd name="T20" fmla="*/ 258 w 392"/>
                <a:gd name="T21" fmla="*/ 113 h 278"/>
                <a:gd name="T22" fmla="*/ 268 w 392"/>
                <a:gd name="T23" fmla="*/ 82 h 278"/>
                <a:gd name="T24" fmla="*/ 237 w 392"/>
                <a:gd name="T25" fmla="*/ 93 h 278"/>
                <a:gd name="T26" fmla="*/ 227 w 392"/>
                <a:gd name="T27" fmla="*/ 124 h 278"/>
                <a:gd name="T28" fmla="*/ 196 w 392"/>
                <a:gd name="T29" fmla="*/ 155 h 278"/>
                <a:gd name="T30" fmla="*/ 175 w 392"/>
                <a:gd name="T31" fmla="*/ 134 h 278"/>
                <a:gd name="T32" fmla="*/ 186 w 392"/>
                <a:gd name="T33" fmla="*/ 103 h 278"/>
                <a:gd name="T34" fmla="*/ 165 w 392"/>
                <a:gd name="T35" fmla="*/ 82 h 278"/>
                <a:gd name="T36" fmla="*/ 155 w 392"/>
                <a:gd name="T37" fmla="*/ 113 h 278"/>
                <a:gd name="T38" fmla="*/ 134 w 392"/>
                <a:gd name="T39" fmla="*/ 144 h 278"/>
                <a:gd name="T40" fmla="*/ 124 w 392"/>
                <a:gd name="T41" fmla="*/ 113 h 278"/>
                <a:gd name="T42" fmla="*/ 103 w 392"/>
                <a:gd name="T43" fmla="*/ 93 h 278"/>
                <a:gd name="T44" fmla="*/ 72 w 392"/>
                <a:gd name="T45" fmla="*/ 82 h 278"/>
                <a:gd name="T46" fmla="*/ 62 w 392"/>
                <a:gd name="T47" fmla="*/ 51 h 278"/>
                <a:gd name="T48" fmla="*/ 62 w 392"/>
                <a:gd name="T49" fmla="*/ 10 h 278"/>
                <a:gd name="T50" fmla="*/ 41 w 392"/>
                <a:gd name="T51" fmla="*/ 10 h 278"/>
                <a:gd name="T52" fmla="*/ 41 w 392"/>
                <a:gd name="T53" fmla="*/ 51 h 278"/>
                <a:gd name="T54" fmla="*/ 31 w 392"/>
                <a:gd name="T55" fmla="*/ 41 h 278"/>
                <a:gd name="T56" fmla="*/ 0 w 392"/>
                <a:gd name="T57" fmla="*/ 41 h 278"/>
                <a:gd name="T58" fmla="*/ 10 w 392"/>
                <a:gd name="T59" fmla="*/ 72 h 278"/>
                <a:gd name="T60" fmla="*/ 41 w 392"/>
                <a:gd name="T61" fmla="*/ 82 h 278"/>
                <a:gd name="T62" fmla="*/ 41 w 392"/>
                <a:gd name="T63" fmla="*/ 103 h 278"/>
                <a:gd name="T64" fmla="*/ 10 w 392"/>
                <a:gd name="T65" fmla="*/ 113 h 278"/>
                <a:gd name="T66" fmla="*/ 41 w 392"/>
                <a:gd name="T67" fmla="*/ 124 h 278"/>
                <a:gd name="T68" fmla="*/ 72 w 392"/>
                <a:gd name="T69" fmla="*/ 113 h 278"/>
                <a:gd name="T70" fmla="*/ 93 w 392"/>
                <a:gd name="T71" fmla="*/ 134 h 278"/>
                <a:gd name="T72" fmla="*/ 103 w 392"/>
                <a:gd name="T73" fmla="*/ 165 h 278"/>
                <a:gd name="T74" fmla="*/ 72 w 392"/>
                <a:gd name="T75" fmla="*/ 175 h 278"/>
                <a:gd name="T76" fmla="*/ 51 w 392"/>
                <a:gd name="T77" fmla="*/ 196 h 278"/>
                <a:gd name="T78" fmla="*/ 72 w 392"/>
                <a:gd name="T79" fmla="*/ 196 h 278"/>
                <a:gd name="T80" fmla="*/ 113 w 392"/>
                <a:gd name="T81" fmla="*/ 186 h 278"/>
                <a:gd name="T82" fmla="*/ 144 w 392"/>
                <a:gd name="T83" fmla="*/ 196 h 278"/>
                <a:gd name="T84" fmla="*/ 155 w 392"/>
                <a:gd name="T85" fmla="*/ 186 h 278"/>
                <a:gd name="T86" fmla="*/ 134 w 392"/>
                <a:gd name="T87" fmla="*/ 206 h 278"/>
                <a:gd name="T88" fmla="*/ 113 w 392"/>
                <a:gd name="T89" fmla="*/ 227 h 278"/>
                <a:gd name="T90" fmla="*/ 93 w 392"/>
                <a:gd name="T91" fmla="*/ 258 h 278"/>
                <a:gd name="T92" fmla="*/ 124 w 392"/>
                <a:gd name="T93" fmla="*/ 247 h 278"/>
                <a:gd name="T94" fmla="*/ 144 w 392"/>
                <a:gd name="T95" fmla="*/ 216 h 278"/>
                <a:gd name="T96" fmla="*/ 186 w 392"/>
                <a:gd name="T97" fmla="*/ 206 h 278"/>
                <a:gd name="T98" fmla="*/ 217 w 392"/>
                <a:gd name="T99" fmla="*/ 196 h 278"/>
                <a:gd name="T100" fmla="*/ 248 w 392"/>
                <a:gd name="T101" fmla="*/ 206 h 278"/>
                <a:gd name="T102" fmla="*/ 279 w 392"/>
                <a:gd name="T103" fmla="*/ 216 h 278"/>
                <a:gd name="T104" fmla="*/ 248 w 392"/>
                <a:gd name="T105" fmla="*/ 237 h 278"/>
                <a:gd name="T106" fmla="*/ 227 w 392"/>
                <a:gd name="T107" fmla="*/ 258 h 278"/>
                <a:gd name="T108" fmla="*/ 248 w 392"/>
                <a:gd name="T109" fmla="*/ 258 h 278"/>
                <a:gd name="T110" fmla="*/ 279 w 392"/>
                <a:gd name="T111" fmla="*/ 247 h 278"/>
                <a:gd name="T112" fmla="*/ 268 w 392"/>
                <a:gd name="T113" fmla="*/ 258 h 278"/>
                <a:gd name="T114" fmla="*/ 289 w 392"/>
                <a:gd name="T115" fmla="*/ 258 h 278"/>
                <a:gd name="T116" fmla="*/ 320 w 392"/>
                <a:gd name="T117" fmla="*/ 268 h 278"/>
                <a:gd name="T118" fmla="*/ 351 w 392"/>
                <a:gd name="T119" fmla="*/ 278 h 278"/>
                <a:gd name="T120" fmla="*/ 372 w 392"/>
                <a:gd name="T121" fmla="*/ 268 h 2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2"/>
                <a:gd name="T184" fmla="*/ 0 h 278"/>
                <a:gd name="T185" fmla="*/ 392 w 392"/>
                <a:gd name="T186" fmla="*/ 278 h 2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2" h="278">
                  <a:moveTo>
                    <a:pt x="392" y="268"/>
                  </a:moveTo>
                  <a:lnTo>
                    <a:pt x="382" y="268"/>
                  </a:lnTo>
                  <a:lnTo>
                    <a:pt x="382" y="258"/>
                  </a:lnTo>
                  <a:lnTo>
                    <a:pt x="382" y="247"/>
                  </a:lnTo>
                  <a:lnTo>
                    <a:pt x="372" y="247"/>
                  </a:lnTo>
                  <a:lnTo>
                    <a:pt x="361" y="247"/>
                  </a:lnTo>
                  <a:lnTo>
                    <a:pt x="351" y="247"/>
                  </a:lnTo>
                  <a:lnTo>
                    <a:pt x="341" y="247"/>
                  </a:lnTo>
                  <a:lnTo>
                    <a:pt x="341" y="237"/>
                  </a:lnTo>
                  <a:lnTo>
                    <a:pt x="330" y="237"/>
                  </a:lnTo>
                  <a:lnTo>
                    <a:pt x="320" y="237"/>
                  </a:lnTo>
                  <a:lnTo>
                    <a:pt x="320" y="227"/>
                  </a:lnTo>
                  <a:lnTo>
                    <a:pt x="310" y="227"/>
                  </a:lnTo>
                  <a:lnTo>
                    <a:pt x="310" y="216"/>
                  </a:lnTo>
                  <a:lnTo>
                    <a:pt x="299" y="216"/>
                  </a:lnTo>
                  <a:lnTo>
                    <a:pt x="299" y="206"/>
                  </a:lnTo>
                  <a:lnTo>
                    <a:pt x="289" y="206"/>
                  </a:lnTo>
                  <a:lnTo>
                    <a:pt x="299" y="206"/>
                  </a:lnTo>
                  <a:lnTo>
                    <a:pt x="299" y="196"/>
                  </a:lnTo>
                  <a:lnTo>
                    <a:pt x="310" y="196"/>
                  </a:lnTo>
                  <a:lnTo>
                    <a:pt x="320" y="196"/>
                  </a:lnTo>
                  <a:lnTo>
                    <a:pt x="320" y="186"/>
                  </a:lnTo>
                  <a:lnTo>
                    <a:pt x="320" y="175"/>
                  </a:lnTo>
                  <a:lnTo>
                    <a:pt x="310" y="175"/>
                  </a:lnTo>
                  <a:lnTo>
                    <a:pt x="299" y="175"/>
                  </a:lnTo>
                  <a:lnTo>
                    <a:pt x="289" y="175"/>
                  </a:lnTo>
                  <a:lnTo>
                    <a:pt x="279" y="175"/>
                  </a:lnTo>
                  <a:lnTo>
                    <a:pt x="268" y="175"/>
                  </a:lnTo>
                  <a:lnTo>
                    <a:pt x="268" y="186"/>
                  </a:lnTo>
                  <a:lnTo>
                    <a:pt x="258" y="186"/>
                  </a:lnTo>
                  <a:lnTo>
                    <a:pt x="268" y="186"/>
                  </a:lnTo>
                  <a:lnTo>
                    <a:pt x="258" y="186"/>
                  </a:lnTo>
                  <a:lnTo>
                    <a:pt x="248" y="186"/>
                  </a:lnTo>
                  <a:lnTo>
                    <a:pt x="248" y="175"/>
                  </a:lnTo>
                  <a:lnTo>
                    <a:pt x="237" y="175"/>
                  </a:lnTo>
                  <a:lnTo>
                    <a:pt x="237" y="165"/>
                  </a:lnTo>
                  <a:lnTo>
                    <a:pt x="227" y="165"/>
                  </a:lnTo>
                  <a:lnTo>
                    <a:pt x="227" y="155"/>
                  </a:lnTo>
                  <a:lnTo>
                    <a:pt x="237" y="155"/>
                  </a:lnTo>
                  <a:lnTo>
                    <a:pt x="237" y="144"/>
                  </a:lnTo>
                  <a:lnTo>
                    <a:pt x="248" y="144"/>
                  </a:lnTo>
                  <a:lnTo>
                    <a:pt x="248" y="134"/>
                  </a:lnTo>
                  <a:lnTo>
                    <a:pt x="248" y="124"/>
                  </a:lnTo>
                  <a:lnTo>
                    <a:pt x="258" y="113"/>
                  </a:lnTo>
                  <a:lnTo>
                    <a:pt x="258" y="103"/>
                  </a:lnTo>
                  <a:lnTo>
                    <a:pt x="258" y="93"/>
                  </a:lnTo>
                  <a:lnTo>
                    <a:pt x="268" y="93"/>
                  </a:lnTo>
                  <a:lnTo>
                    <a:pt x="268" y="82"/>
                  </a:lnTo>
                  <a:lnTo>
                    <a:pt x="258" y="82"/>
                  </a:lnTo>
                  <a:lnTo>
                    <a:pt x="248" y="82"/>
                  </a:lnTo>
                  <a:lnTo>
                    <a:pt x="237" y="82"/>
                  </a:lnTo>
                  <a:lnTo>
                    <a:pt x="237" y="93"/>
                  </a:lnTo>
                  <a:lnTo>
                    <a:pt x="237" y="103"/>
                  </a:lnTo>
                  <a:lnTo>
                    <a:pt x="237" y="113"/>
                  </a:lnTo>
                  <a:lnTo>
                    <a:pt x="227" y="113"/>
                  </a:lnTo>
                  <a:lnTo>
                    <a:pt x="227" y="124"/>
                  </a:lnTo>
                  <a:lnTo>
                    <a:pt x="217" y="134"/>
                  </a:lnTo>
                  <a:lnTo>
                    <a:pt x="206" y="144"/>
                  </a:lnTo>
                  <a:lnTo>
                    <a:pt x="206" y="155"/>
                  </a:lnTo>
                  <a:lnTo>
                    <a:pt x="196" y="155"/>
                  </a:lnTo>
                  <a:lnTo>
                    <a:pt x="186" y="155"/>
                  </a:lnTo>
                  <a:lnTo>
                    <a:pt x="186" y="144"/>
                  </a:lnTo>
                  <a:lnTo>
                    <a:pt x="175" y="144"/>
                  </a:lnTo>
                  <a:lnTo>
                    <a:pt x="175" y="134"/>
                  </a:lnTo>
                  <a:lnTo>
                    <a:pt x="175" y="124"/>
                  </a:lnTo>
                  <a:lnTo>
                    <a:pt x="186" y="124"/>
                  </a:lnTo>
                  <a:lnTo>
                    <a:pt x="186" y="113"/>
                  </a:lnTo>
                  <a:lnTo>
                    <a:pt x="186" y="103"/>
                  </a:lnTo>
                  <a:lnTo>
                    <a:pt x="186" y="93"/>
                  </a:lnTo>
                  <a:lnTo>
                    <a:pt x="175" y="93"/>
                  </a:lnTo>
                  <a:lnTo>
                    <a:pt x="175" y="82"/>
                  </a:lnTo>
                  <a:lnTo>
                    <a:pt x="165" y="82"/>
                  </a:lnTo>
                  <a:lnTo>
                    <a:pt x="155" y="82"/>
                  </a:lnTo>
                  <a:lnTo>
                    <a:pt x="155" y="93"/>
                  </a:lnTo>
                  <a:lnTo>
                    <a:pt x="155" y="103"/>
                  </a:lnTo>
                  <a:lnTo>
                    <a:pt x="155" y="113"/>
                  </a:lnTo>
                  <a:lnTo>
                    <a:pt x="155" y="124"/>
                  </a:lnTo>
                  <a:lnTo>
                    <a:pt x="155" y="134"/>
                  </a:lnTo>
                  <a:lnTo>
                    <a:pt x="144" y="144"/>
                  </a:lnTo>
                  <a:lnTo>
                    <a:pt x="134" y="144"/>
                  </a:lnTo>
                  <a:lnTo>
                    <a:pt x="134" y="134"/>
                  </a:lnTo>
                  <a:lnTo>
                    <a:pt x="134" y="124"/>
                  </a:lnTo>
                  <a:lnTo>
                    <a:pt x="124" y="124"/>
                  </a:lnTo>
                  <a:lnTo>
                    <a:pt x="124" y="113"/>
                  </a:lnTo>
                  <a:lnTo>
                    <a:pt x="124" y="103"/>
                  </a:lnTo>
                  <a:lnTo>
                    <a:pt x="113" y="103"/>
                  </a:lnTo>
                  <a:lnTo>
                    <a:pt x="113" y="93"/>
                  </a:lnTo>
                  <a:lnTo>
                    <a:pt x="103" y="93"/>
                  </a:lnTo>
                  <a:lnTo>
                    <a:pt x="93" y="93"/>
                  </a:lnTo>
                  <a:lnTo>
                    <a:pt x="82" y="93"/>
                  </a:lnTo>
                  <a:lnTo>
                    <a:pt x="82" y="82"/>
                  </a:lnTo>
                  <a:lnTo>
                    <a:pt x="72" y="82"/>
                  </a:lnTo>
                  <a:lnTo>
                    <a:pt x="72" y="72"/>
                  </a:lnTo>
                  <a:lnTo>
                    <a:pt x="72" y="62"/>
                  </a:lnTo>
                  <a:lnTo>
                    <a:pt x="62" y="62"/>
                  </a:lnTo>
                  <a:lnTo>
                    <a:pt x="62" y="51"/>
                  </a:lnTo>
                  <a:lnTo>
                    <a:pt x="62" y="41"/>
                  </a:lnTo>
                  <a:lnTo>
                    <a:pt x="62" y="31"/>
                  </a:lnTo>
                  <a:lnTo>
                    <a:pt x="62" y="21"/>
                  </a:lnTo>
                  <a:lnTo>
                    <a:pt x="62" y="10"/>
                  </a:lnTo>
                  <a:lnTo>
                    <a:pt x="51" y="10"/>
                  </a:lnTo>
                  <a:lnTo>
                    <a:pt x="51" y="0"/>
                  </a:lnTo>
                  <a:lnTo>
                    <a:pt x="41" y="0"/>
                  </a:lnTo>
                  <a:lnTo>
                    <a:pt x="41" y="10"/>
                  </a:lnTo>
                  <a:lnTo>
                    <a:pt x="41" y="21"/>
                  </a:lnTo>
                  <a:lnTo>
                    <a:pt x="41" y="31"/>
                  </a:lnTo>
                  <a:lnTo>
                    <a:pt x="41" y="41"/>
                  </a:lnTo>
                  <a:lnTo>
                    <a:pt x="41" y="51"/>
                  </a:lnTo>
                  <a:lnTo>
                    <a:pt x="41" y="62"/>
                  </a:lnTo>
                  <a:lnTo>
                    <a:pt x="31" y="62"/>
                  </a:lnTo>
                  <a:lnTo>
                    <a:pt x="31" y="51"/>
                  </a:lnTo>
                  <a:lnTo>
                    <a:pt x="31" y="41"/>
                  </a:lnTo>
                  <a:lnTo>
                    <a:pt x="20" y="31"/>
                  </a:lnTo>
                  <a:lnTo>
                    <a:pt x="10" y="21"/>
                  </a:lnTo>
                  <a:lnTo>
                    <a:pt x="0" y="31"/>
                  </a:lnTo>
                  <a:lnTo>
                    <a:pt x="0" y="41"/>
                  </a:lnTo>
                  <a:lnTo>
                    <a:pt x="0" y="51"/>
                  </a:lnTo>
                  <a:lnTo>
                    <a:pt x="0" y="62"/>
                  </a:lnTo>
                  <a:lnTo>
                    <a:pt x="10" y="62"/>
                  </a:lnTo>
                  <a:lnTo>
                    <a:pt x="10" y="72"/>
                  </a:lnTo>
                  <a:lnTo>
                    <a:pt x="10" y="82"/>
                  </a:lnTo>
                  <a:lnTo>
                    <a:pt x="20" y="82"/>
                  </a:lnTo>
                  <a:lnTo>
                    <a:pt x="31" y="82"/>
                  </a:lnTo>
                  <a:lnTo>
                    <a:pt x="41" y="82"/>
                  </a:lnTo>
                  <a:lnTo>
                    <a:pt x="41" y="93"/>
                  </a:lnTo>
                  <a:lnTo>
                    <a:pt x="51" y="93"/>
                  </a:lnTo>
                  <a:lnTo>
                    <a:pt x="51" y="103"/>
                  </a:lnTo>
                  <a:lnTo>
                    <a:pt x="41" y="103"/>
                  </a:lnTo>
                  <a:lnTo>
                    <a:pt x="31" y="103"/>
                  </a:lnTo>
                  <a:lnTo>
                    <a:pt x="20" y="103"/>
                  </a:lnTo>
                  <a:lnTo>
                    <a:pt x="20" y="113"/>
                  </a:lnTo>
                  <a:lnTo>
                    <a:pt x="10" y="113"/>
                  </a:lnTo>
                  <a:lnTo>
                    <a:pt x="10" y="124"/>
                  </a:lnTo>
                  <a:lnTo>
                    <a:pt x="20" y="124"/>
                  </a:lnTo>
                  <a:lnTo>
                    <a:pt x="31" y="124"/>
                  </a:lnTo>
                  <a:lnTo>
                    <a:pt x="41" y="124"/>
                  </a:lnTo>
                  <a:lnTo>
                    <a:pt x="41" y="113"/>
                  </a:lnTo>
                  <a:lnTo>
                    <a:pt x="51" y="113"/>
                  </a:lnTo>
                  <a:lnTo>
                    <a:pt x="62" y="113"/>
                  </a:lnTo>
                  <a:lnTo>
                    <a:pt x="72" y="113"/>
                  </a:lnTo>
                  <a:lnTo>
                    <a:pt x="82" y="113"/>
                  </a:lnTo>
                  <a:lnTo>
                    <a:pt x="93" y="113"/>
                  </a:lnTo>
                  <a:lnTo>
                    <a:pt x="93" y="124"/>
                  </a:lnTo>
                  <a:lnTo>
                    <a:pt x="93" y="134"/>
                  </a:lnTo>
                  <a:lnTo>
                    <a:pt x="103" y="134"/>
                  </a:lnTo>
                  <a:lnTo>
                    <a:pt x="103" y="144"/>
                  </a:lnTo>
                  <a:lnTo>
                    <a:pt x="103" y="155"/>
                  </a:lnTo>
                  <a:lnTo>
                    <a:pt x="103" y="165"/>
                  </a:lnTo>
                  <a:lnTo>
                    <a:pt x="93" y="165"/>
                  </a:lnTo>
                  <a:lnTo>
                    <a:pt x="82" y="165"/>
                  </a:lnTo>
                  <a:lnTo>
                    <a:pt x="82" y="175"/>
                  </a:lnTo>
                  <a:lnTo>
                    <a:pt x="72" y="175"/>
                  </a:lnTo>
                  <a:lnTo>
                    <a:pt x="62" y="175"/>
                  </a:lnTo>
                  <a:lnTo>
                    <a:pt x="62" y="186"/>
                  </a:lnTo>
                  <a:lnTo>
                    <a:pt x="51" y="186"/>
                  </a:lnTo>
                  <a:lnTo>
                    <a:pt x="51" y="196"/>
                  </a:lnTo>
                  <a:lnTo>
                    <a:pt x="51" y="206"/>
                  </a:lnTo>
                  <a:lnTo>
                    <a:pt x="62" y="206"/>
                  </a:lnTo>
                  <a:lnTo>
                    <a:pt x="62" y="196"/>
                  </a:lnTo>
                  <a:lnTo>
                    <a:pt x="72" y="196"/>
                  </a:lnTo>
                  <a:lnTo>
                    <a:pt x="82" y="196"/>
                  </a:lnTo>
                  <a:lnTo>
                    <a:pt x="93" y="196"/>
                  </a:lnTo>
                  <a:lnTo>
                    <a:pt x="103" y="186"/>
                  </a:lnTo>
                  <a:lnTo>
                    <a:pt x="113" y="186"/>
                  </a:lnTo>
                  <a:lnTo>
                    <a:pt x="124" y="186"/>
                  </a:lnTo>
                  <a:lnTo>
                    <a:pt x="124" y="196"/>
                  </a:lnTo>
                  <a:lnTo>
                    <a:pt x="134" y="196"/>
                  </a:lnTo>
                  <a:lnTo>
                    <a:pt x="144" y="196"/>
                  </a:lnTo>
                  <a:lnTo>
                    <a:pt x="155" y="196"/>
                  </a:lnTo>
                  <a:lnTo>
                    <a:pt x="155" y="186"/>
                  </a:lnTo>
                  <a:lnTo>
                    <a:pt x="165" y="186"/>
                  </a:lnTo>
                  <a:lnTo>
                    <a:pt x="155" y="186"/>
                  </a:lnTo>
                  <a:lnTo>
                    <a:pt x="155" y="196"/>
                  </a:lnTo>
                  <a:lnTo>
                    <a:pt x="144" y="196"/>
                  </a:lnTo>
                  <a:lnTo>
                    <a:pt x="134" y="196"/>
                  </a:lnTo>
                  <a:lnTo>
                    <a:pt x="134" y="206"/>
                  </a:lnTo>
                  <a:lnTo>
                    <a:pt x="124" y="206"/>
                  </a:lnTo>
                  <a:lnTo>
                    <a:pt x="124" y="216"/>
                  </a:lnTo>
                  <a:lnTo>
                    <a:pt x="113" y="216"/>
                  </a:lnTo>
                  <a:lnTo>
                    <a:pt x="113" y="227"/>
                  </a:lnTo>
                  <a:lnTo>
                    <a:pt x="103" y="227"/>
                  </a:lnTo>
                  <a:lnTo>
                    <a:pt x="103" y="237"/>
                  </a:lnTo>
                  <a:lnTo>
                    <a:pt x="93" y="247"/>
                  </a:lnTo>
                  <a:lnTo>
                    <a:pt x="93" y="258"/>
                  </a:lnTo>
                  <a:lnTo>
                    <a:pt x="103" y="258"/>
                  </a:lnTo>
                  <a:lnTo>
                    <a:pt x="113" y="258"/>
                  </a:lnTo>
                  <a:lnTo>
                    <a:pt x="113" y="247"/>
                  </a:lnTo>
                  <a:lnTo>
                    <a:pt x="124" y="247"/>
                  </a:lnTo>
                  <a:lnTo>
                    <a:pt x="134" y="237"/>
                  </a:lnTo>
                  <a:lnTo>
                    <a:pt x="134" y="227"/>
                  </a:lnTo>
                  <a:lnTo>
                    <a:pt x="144" y="227"/>
                  </a:lnTo>
                  <a:lnTo>
                    <a:pt x="144" y="216"/>
                  </a:lnTo>
                  <a:lnTo>
                    <a:pt x="155" y="216"/>
                  </a:lnTo>
                  <a:lnTo>
                    <a:pt x="165" y="206"/>
                  </a:lnTo>
                  <a:lnTo>
                    <a:pt x="175" y="206"/>
                  </a:lnTo>
                  <a:lnTo>
                    <a:pt x="186" y="206"/>
                  </a:lnTo>
                  <a:lnTo>
                    <a:pt x="196" y="206"/>
                  </a:lnTo>
                  <a:lnTo>
                    <a:pt x="196" y="196"/>
                  </a:lnTo>
                  <a:lnTo>
                    <a:pt x="206" y="196"/>
                  </a:lnTo>
                  <a:lnTo>
                    <a:pt x="217" y="196"/>
                  </a:lnTo>
                  <a:lnTo>
                    <a:pt x="217" y="206"/>
                  </a:lnTo>
                  <a:lnTo>
                    <a:pt x="227" y="206"/>
                  </a:lnTo>
                  <a:lnTo>
                    <a:pt x="237" y="206"/>
                  </a:lnTo>
                  <a:lnTo>
                    <a:pt x="248" y="206"/>
                  </a:lnTo>
                  <a:lnTo>
                    <a:pt x="248" y="216"/>
                  </a:lnTo>
                  <a:lnTo>
                    <a:pt x="258" y="216"/>
                  </a:lnTo>
                  <a:lnTo>
                    <a:pt x="268" y="216"/>
                  </a:lnTo>
                  <a:lnTo>
                    <a:pt x="279" y="216"/>
                  </a:lnTo>
                  <a:lnTo>
                    <a:pt x="279" y="227"/>
                  </a:lnTo>
                  <a:lnTo>
                    <a:pt x="268" y="227"/>
                  </a:lnTo>
                  <a:lnTo>
                    <a:pt x="258" y="227"/>
                  </a:lnTo>
                  <a:lnTo>
                    <a:pt x="248" y="237"/>
                  </a:lnTo>
                  <a:lnTo>
                    <a:pt x="237" y="237"/>
                  </a:lnTo>
                  <a:lnTo>
                    <a:pt x="237" y="247"/>
                  </a:lnTo>
                  <a:lnTo>
                    <a:pt x="227" y="247"/>
                  </a:lnTo>
                  <a:lnTo>
                    <a:pt x="227" y="258"/>
                  </a:lnTo>
                  <a:lnTo>
                    <a:pt x="227" y="268"/>
                  </a:lnTo>
                  <a:lnTo>
                    <a:pt x="227" y="258"/>
                  </a:lnTo>
                  <a:lnTo>
                    <a:pt x="237" y="258"/>
                  </a:lnTo>
                  <a:lnTo>
                    <a:pt x="248" y="258"/>
                  </a:lnTo>
                  <a:lnTo>
                    <a:pt x="258" y="258"/>
                  </a:lnTo>
                  <a:lnTo>
                    <a:pt x="258" y="247"/>
                  </a:lnTo>
                  <a:lnTo>
                    <a:pt x="268" y="247"/>
                  </a:lnTo>
                  <a:lnTo>
                    <a:pt x="279" y="247"/>
                  </a:lnTo>
                  <a:lnTo>
                    <a:pt x="289" y="247"/>
                  </a:lnTo>
                  <a:lnTo>
                    <a:pt x="279" y="247"/>
                  </a:lnTo>
                  <a:lnTo>
                    <a:pt x="279" y="258"/>
                  </a:lnTo>
                  <a:lnTo>
                    <a:pt x="268" y="258"/>
                  </a:lnTo>
                  <a:lnTo>
                    <a:pt x="268" y="268"/>
                  </a:lnTo>
                  <a:lnTo>
                    <a:pt x="279" y="268"/>
                  </a:lnTo>
                  <a:lnTo>
                    <a:pt x="279" y="258"/>
                  </a:lnTo>
                  <a:lnTo>
                    <a:pt x="289" y="258"/>
                  </a:lnTo>
                  <a:lnTo>
                    <a:pt x="299" y="258"/>
                  </a:lnTo>
                  <a:lnTo>
                    <a:pt x="310" y="258"/>
                  </a:lnTo>
                  <a:lnTo>
                    <a:pt x="320" y="258"/>
                  </a:lnTo>
                  <a:lnTo>
                    <a:pt x="320" y="268"/>
                  </a:lnTo>
                  <a:lnTo>
                    <a:pt x="330" y="268"/>
                  </a:lnTo>
                  <a:lnTo>
                    <a:pt x="330" y="278"/>
                  </a:lnTo>
                  <a:lnTo>
                    <a:pt x="341" y="278"/>
                  </a:lnTo>
                  <a:lnTo>
                    <a:pt x="351" y="278"/>
                  </a:lnTo>
                  <a:lnTo>
                    <a:pt x="351" y="268"/>
                  </a:lnTo>
                  <a:lnTo>
                    <a:pt x="351" y="278"/>
                  </a:lnTo>
                  <a:lnTo>
                    <a:pt x="361" y="268"/>
                  </a:lnTo>
                  <a:lnTo>
                    <a:pt x="372" y="268"/>
                  </a:lnTo>
                  <a:lnTo>
                    <a:pt x="382" y="268"/>
                  </a:lnTo>
                  <a:lnTo>
                    <a:pt x="382" y="258"/>
                  </a:lnTo>
                </a:path>
              </a:pathLst>
            </a:custGeom>
            <a:noFill/>
            <a:ln w="15875">
              <a:solidFill>
                <a:srgbClr val="0000FF"/>
              </a:solidFill>
              <a:prstDash val="solid"/>
              <a:round/>
              <a:headEnd/>
              <a:tailEnd/>
            </a:ln>
          </p:spPr>
          <p:txBody>
            <a:bodyPr/>
            <a:lstStyle/>
            <a:p>
              <a:endParaRPr lang="en-US"/>
            </a:p>
          </p:txBody>
        </p:sp>
        <p:grpSp>
          <p:nvGrpSpPr>
            <p:cNvPr id="17471" name="Group 47"/>
            <p:cNvGrpSpPr>
              <a:grpSpLocks/>
            </p:cNvGrpSpPr>
            <p:nvPr/>
          </p:nvGrpSpPr>
          <p:grpSpPr bwMode="auto">
            <a:xfrm>
              <a:off x="3742" y="2898"/>
              <a:ext cx="1679" cy="562"/>
              <a:chOff x="3742" y="2898"/>
              <a:chExt cx="1679" cy="562"/>
            </a:xfrm>
          </p:grpSpPr>
          <p:sp>
            <p:nvSpPr>
              <p:cNvPr id="17485" name="Freeform 48"/>
              <p:cNvSpPr>
                <a:spLocks/>
              </p:cNvSpPr>
              <p:nvPr/>
            </p:nvSpPr>
            <p:spPr bwMode="auto">
              <a:xfrm>
                <a:off x="3742" y="3104"/>
                <a:ext cx="662" cy="341"/>
              </a:xfrm>
              <a:custGeom>
                <a:avLst/>
                <a:gdLst>
                  <a:gd name="T0" fmla="*/ 31 w 662"/>
                  <a:gd name="T1" fmla="*/ 31 h 341"/>
                  <a:gd name="T2" fmla="*/ 52 w 662"/>
                  <a:gd name="T3" fmla="*/ 52 h 341"/>
                  <a:gd name="T4" fmla="*/ 62 w 662"/>
                  <a:gd name="T5" fmla="*/ 83 h 341"/>
                  <a:gd name="T6" fmla="*/ 83 w 662"/>
                  <a:gd name="T7" fmla="*/ 103 h 341"/>
                  <a:gd name="T8" fmla="*/ 104 w 662"/>
                  <a:gd name="T9" fmla="*/ 124 h 341"/>
                  <a:gd name="T10" fmla="*/ 114 w 662"/>
                  <a:gd name="T11" fmla="*/ 155 h 341"/>
                  <a:gd name="T12" fmla="*/ 135 w 662"/>
                  <a:gd name="T13" fmla="*/ 176 h 341"/>
                  <a:gd name="T14" fmla="*/ 155 w 662"/>
                  <a:gd name="T15" fmla="*/ 196 h 341"/>
                  <a:gd name="T16" fmla="*/ 166 w 662"/>
                  <a:gd name="T17" fmla="*/ 227 h 341"/>
                  <a:gd name="T18" fmla="*/ 197 w 662"/>
                  <a:gd name="T19" fmla="*/ 237 h 341"/>
                  <a:gd name="T20" fmla="*/ 238 w 662"/>
                  <a:gd name="T21" fmla="*/ 248 h 341"/>
                  <a:gd name="T22" fmla="*/ 279 w 662"/>
                  <a:gd name="T23" fmla="*/ 258 h 341"/>
                  <a:gd name="T24" fmla="*/ 321 w 662"/>
                  <a:gd name="T25" fmla="*/ 279 h 341"/>
                  <a:gd name="T26" fmla="*/ 352 w 662"/>
                  <a:gd name="T27" fmla="*/ 289 h 341"/>
                  <a:gd name="T28" fmla="*/ 383 w 662"/>
                  <a:gd name="T29" fmla="*/ 289 h 341"/>
                  <a:gd name="T30" fmla="*/ 424 w 662"/>
                  <a:gd name="T31" fmla="*/ 289 h 341"/>
                  <a:gd name="T32" fmla="*/ 455 w 662"/>
                  <a:gd name="T33" fmla="*/ 299 h 341"/>
                  <a:gd name="T34" fmla="*/ 476 w 662"/>
                  <a:gd name="T35" fmla="*/ 299 h 341"/>
                  <a:gd name="T36" fmla="*/ 496 w 662"/>
                  <a:gd name="T37" fmla="*/ 320 h 341"/>
                  <a:gd name="T38" fmla="*/ 527 w 662"/>
                  <a:gd name="T39" fmla="*/ 310 h 341"/>
                  <a:gd name="T40" fmla="*/ 548 w 662"/>
                  <a:gd name="T41" fmla="*/ 289 h 341"/>
                  <a:gd name="T42" fmla="*/ 579 w 662"/>
                  <a:gd name="T43" fmla="*/ 268 h 341"/>
                  <a:gd name="T44" fmla="*/ 610 w 662"/>
                  <a:gd name="T45" fmla="*/ 258 h 341"/>
                  <a:gd name="T46" fmla="*/ 641 w 662"/>
                  <a:gd name="T47" fmla="*/ 268 h 341"/>
                  <a:gd name="T48" fmla="*/ 641 w 662"/>
                  <a:gd name="T49" fmla="*/ 310 h 341"/>
                  <a:gd name="T50" fmla="*/ 641 w 662"/>
                  <a:gd name="T51" fmla="*/ 330 h 341"/>
                  <a:gd name="T52" fmla="*/ 651 w 662"/>
                  <a:gd name="T53" fmla="*/ 320 h 341"/>
                  <a:gd name="T54" fmla="*/ 662 w 662"/>
                  <a:gd name="T55" fmla="*/ 289 h 341"/>
                  <a:gd name="T56" fmla="*/ 641 w 662"/>
                  <a:gd name="T57" fmla="*/ 268 h 341"/>
                  <a:gd name="T58" fmla="*/ 610 w 662"/>
                  <a:gd name="T59" fmla="*/ 248 h 341"/>
                  <a:gd name="T60" fmla="*/ 589 w 662"/>
                  <a:gd name="T61" fmla="*/ 227 h 341"/>
                  <a:gd name="T62" fmla="*/ 558 w 662"/>
                  <a:gd name="T63" fmla="*/ 207 h 341"/>
                  <a:gd name="T64" fmla="*/ 538 w 662"/>
                  <a:gd name="T65" fmla="*/ 186 h 341"/>
                  <a:gd name="T66" fmla="*/ 507 w 662"/>
                  <a:gd name="T67" fmla="*/ 196 h 341"/>
                  <a:gd name="T68" fmla="*/ 476 w 662"/>
                  <a:gd name="T69" fmla="*/ 227 h 341"/>
                  <a:gd name="T70" fmla="*/ 434 w 662"/>
                  <a:gd name="T71" fmla="*/ 227 h 341"/>
                  <a:gd name="T72" fmla="*/ 403 w 662"/>
                  <a:gd name="T73" fmla="*/ 248 h 341"/>
                  <a:gd name="T74" fmla="*/ 383 w 662"/>
                  <a:gd name="T75" fmla="*/ 217 h 341"/>
                  <a:gd name="T76" fmla="*/ 341 w 662"/>
                  <a:gd name="T77" fmla="*/ 196 h 341"/>
                  <a:gd name="T78" fmla="*/ 321 w 662"/>
                  <a:gd name="T79" fmla="*/ 176 h 341"/>
                  <a:gd name="T80" fmla="*/ 290 w 662"/>
                  <a:gd name="T81" fmla="*/ 186 h 341"/>
                  <a:gd name="T82" fmla="*/ 269 w 662"/>
                  <a:gd name="T83" fmla="*/ 165 h 341"/>
                  <a:gd name="T84" fmla="*/ 238 w 662"/>
                  <a:gd name="T85" fmla="*/ 155 h 341"/>
                  <a:gd name="T86" fmla="*/ 228 w 662"/>
                  <a:gd name="T87" fmla="*/ 134 h 341"/>
                  <a:gd name="T88" fmla="*/ 197 w 662"/>
                  <a:gd name="T89" fmla="*/ 124 h 341"/>
                  <a:gd name="T90" fmla="*/ 186 w 662"/>
                  <a:gd name="T91" fmla="*/ 114 h 341"/>
                  <a:gd name="T92" fmla="*/ 155 w 662"/>
                  <a:gd name="T93" fmla="*/ 124 h 341"/>
                  <a:gd name="T94" fmla="*/ 135 w 662"/>
                  <a:gd name="T95" fmla="*/ 103 h 341"/>
                  <a:gd name="T96" fmla="*/ 114 w 662"/>
                  <a:gd name="T97" fmla="*/ 83 h 341"/>
                  <a:gd name="T98" fmla="*/ 93 w 662"/>
                  <a:gd name="T99" fmla="*/ 62 h 341"/>
                  <a:gd name="T100" fmla="*/ 73 w 662"/>
                  <a:gd name="T101" fmla="*/ 31 h 341"/>
                  <a:gd name="T102" fmla="*/ 42 w 662"/>
                  <a:gd name="T103" fmla="*/ 11 h 3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62"/>
                  <a:gd name="T157" fmla="*/ 0 h 341"/>
                  <a:gd name="T158" fmla="*/ 662 w 662"/>
                  <a:gd name="T159" fmla="*/ 341 h 34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62" h="341">
                    <a:moveTo>
                      <a:pt x="0" y="0"/>
                    </a:moveTo>
                    <a:lnTo>
                      <a:pt x="21" y="11"/>
                    </a:lnTo>
                    <a:lnTo>
                      <a:pt x="21" y="21"/>
                    </a:lnTo>
                    <a:lnTo>
                      <a:pt x="31" y="31"/>
                    </a:lnTo>
                    <a:lnTo>
                      <a:pt x="42" y="31"/>
                    </a:lnTo>
                    <a:lnTo>
                      <a:pt x="42" y="42"/>
                    </a:lnTo>
                    <a:lnTo>
                      <a:pt x="52" y="42"/>
                    </a:lnTo>
                    <a:lnTo>
                      <a:pt x="52" y="52"/>
                    </a:lnTo>
                    <a:lnTo>
                      <a:pt x="62" y="52"/>
                    </a:lnTo>
                    <a:lnTo>
                      <a:pt x="62" y="62"/>
                    </a:lnTo>
                    <a:lnTo>
                      <a:pt x="62" y="72"/>
                    </a:lnTo>
                    <a:lnTo>
                      <a:pt x="62" y="83"/>
                    </a:lnTo>
                    <a:lnTo>
                      <a:pt x="62" y="93"/>
                    </a:lnTo>
                    <a:lnTo>
                      <a:pt x="73" y="93"/>
                    </a:lnTo>
                    <a:lnTo>
                      <a:pt x="73" y="103"/>
                    </a:lnTo>
                    <a:lnTo>
                      <a:pt x="83" y="103"/>
                    </a:lnTo>
                    <a:lnTo>
                      <a:pt x="83" y="114"/>
                    </a:lnTo>
                    <a:lnTo>
                      <a:pt x="93" y="114"/>
                    </a:lnTo>
                    <a:lnTo>
                      <a:pt x="93" y="124"/>
                    </a:lnTo>
                    <a:lnTo>
                      <a:pt x="104" y="124"/>
                    </a:lnTo>
                    <a:lnTo>
                      <a:pt x="104" y="134"/>
                    </a:lnTo>
                    <a:lnTo>
                      <a:pt x="104" y="145"/>
                    </a:lnTo>
                    <a:lnTo>
                      <a:pt x="114" y="145"/>
                    </a:lnTo>
                    <a:lnTo>
                      <a:pt x="114" y="155"/>
                    </a:lnTo>
                    <a:lnTo>
                      <a:pt x="124" y="155"/>
                    </a:lnTo>
                    <a:lnTo>
                      <a:pt x="124" y="165"/>
                    </a:lnTo>
                    <a:lnTo>
                      <a:pt x="135" y="165"/>
                    </a:lnTo>
                    <a:lnTo>
                      <a:pt x="135" y="176"/>
                    </a:lnTo>
                    <a:lnTo>
                      <a:pt x="145" y="176"/>
                    </a:lnTo>
                    <a:lnTo>
                      <a:pt x="145" y="186"/>
                    </a:lnTo>
                    <a:lnTo>
                      <a:pt x="145" y="196"/>
                    </a:lnTo>
                    <a:lnTo>
                      <a:pt x="155" y="196"/>
                    </a:lnTo>
                    <a:lnTo>
                      <a:pt x="155" y="207"/>
                    </a:lnTo>
                    <a:lnTo>
                      <a:pt x="166" y="207"/>
                    </a:lnTo>
                    <a:lnTo>
                      <a:pt x="166" y="217"/>
                    </a:lnTo>
                    <a:lnTo>
                      <a:pt x="166" y="227"/>
                    </a:lnTo>
                    <a:lnTo>
                      <a:pt x="176" y="227"/>
                    </a:lnTo>
                    <a:lnTo>
                      <a:pt x="176" y="237"/>
                    </a:lnTo>
                    <a:lnTo>
                      <a:pt x="186" y="237"/>
                    </a:lnTo>
                    <a:lnTo>
                      <a:pt x="197" y="237"/>
                    </a:lnTo>
                    <a:lnTo>
                      <a:pt x="207" y="248"/>
                    </a:lnTo>
                    <a:lnTo>
                      <a:pt x="217" y="248"/>
                    </a:lnTo>
                    <a:lnTo>
                      <a:pt x="228" y="248"/>
                    </a:lnTo>
                    <a:lnTo>
                      <a:pt x="238" y="248"/>
                    </a:lnTo>
                    <a:lnTo>
                      <a:pt x="248" y="248"/>
                    </a:lnTo>
                    <a:lnTo>
                      <a:pt x="259" y="248"/>
                    </a:lnTo>
                    <a:lnTo>
                      <a:pt x="269" y="248"/>
                    </a:lnTo>
                    <a:lnTo>
                      <a:pt x="279" y="258"/>
                    </a:lnTo>
                    <a:lnTo>
                      <a:pt x="290" y="268"/>
                    </a:lnTo>
                    <a:lnTo>
                      <a:pt x="300" y="268"/>
                    </a:lnTo>
                    <a:lnTo>
                      <a:pt x="310" y="279"/>
                    </a:lnTo>
                    <a:lnTo>
                      <a:pt x="321" y="279"/>
                    </a:lnTo>
                    <a:lnTo>
                      <a:pt x="331" y="279"/>
                    </a:lnTo>
                    <a:lnTo>
                      <a:pt x="341" y="279"/>
                    </a:lnTo>
                    <a:lnTo>
                      <a:pt x="352" y="279"/>
                    </a:lnTo>
                    <a:lnTo>
                      <a:pt x="352" y="289"/>
                    </a:lnTo>
                    <a:lnTo>
                      <a:pt x="362" y="289"/>
                    </a:lnTo>
                    <a:lnTo>
                      <a:pt x="362" y="299"/>
                    </a:lnTo>
                    <a:lnTo>
                      <a:pt x="372" y="299"/>
                    </a:lnTo>
                    <a:lnTo>
                      <a:pt x="383" y="289"/>
                    </a:lnTo>
                    <a:lnTo>
                      <a:pt x="393" y="289"/>
                    </a:lnTo>
                    <a:lnTo>
                      <a:pt x="403" y="289"/>
                    </a:lnTo>
                    <a:lnTo>
                      <a:pt x="414" y="289"/>
                    </a:lnTo>
                    <a:lnTo>
                      <a:pt x="424" y="289"/>
                    </a:lnTo>
                    <a:lnTo>
                      <a:pt x="434" y="289"/>
                    </a:lnTo>
                    <a:lnTo>
                      <a:pt x="434" y="299"/>
                    </a:lnTo>
                    <a:lnTo>
                      <a:pt x="445" y="299"/>
                    </a:lnTo>
                    <a:lnTo>
                      <a:pt x="455" y="299"/>
                    </a:lnTo>
                    <a:lnTo>
                      <a:pt x="465" y="299"/>
                    </a:lnTo>
                    <a:lnTo>
                      <a:pt x="465" y="289"/>
                    </a:lnTo>
                    <a:lnTo>
                      <a:pt x="465" y="299"/>
                    </a:lnTo>
                    <a:lnTo>
                      <a:pt x="476" y="299"/>
                    </a:lnTo>
                    <a:lnTo>
                      <a:pt x="486" y="299"/>
                    </a:lnTo>
                    <a:lnTo>
                      <a:pt x="486" y="310"/>
                    </a:lnTo>
                    <a:lnTo>
                      <a:pt x="486" y="320"/>
                    </a:lnTo>
                    <a:lnTo>
                      <a:pt x="496" y="320"/>
                    </a:lnTo>
                    <a:lnTo>
                      <a:pt x="507" y="320"/>
                    </a:lnTo>
                    <a:lnTo>
                      <a:pt x="517" y="320"/>
                    </a:lnTo>
                    <a:lnTo>
                      <a:pt x="517" y="310"/>
                    </a:lnTo>
                    <a:lnTo>
                      <a:pt x="527" y="310"/>
                    </a:lnTo>
                    <a:lnTo>
                      <a:pt x="538" y="310"/>
                    </a:lnTo>
                    <a:lnTo>
                      <a:pt x="538" y="299"/>
                    </a:lnTo>
                    <a:lnTo>
                      <a:pt x="548" y="299"/>
                    </a:lnTo>
                    <a:lnTo>
                      <a:pt x="548" y="289"/>
                    </a:lnTo>
                    <a:lnTo>
                      <a:pt x="558" y="289"/>
                    </a:lnTo>
                    <a:lnTo>
                      <a:pt x="569" y="279"/>
                    </a:lnTo>
                    <a:lnTo>
                      <a:pt x="579" y="279"/>
                    </a:lnTo>
                    <a:lnTo>
                      <a:pt x="579" y="268"/>
                    </a:lnTo>
                    <a:lnTo>
                      <a:pt x="589" y="268"/>
                    </a:lnTo>
                    <a:lnTo>
                      <a:pt x="589" y="258"/>
                    </a:lnTo>
                    <a:lnTo>
                      <a:pt x="600" y="258"/>
                    </a:lnTo>
                    <a:lnTo>
                      <a:pt x="610" y="258"/>
                    </a:lnTo>
                    <a:lnTo>
                      <a:pt x="620" y="258"/>
                    </a:lnTo>
                    <a:lnTo>
                      <a:pt x="620" y="268"/>
                    </a:lnTo>
                    <a:lnTo>
                      <a:pt x="631" y="268"/>
                    </a:lnTo>
                    <a:lnTo>
                      <a:pt x="641" y="268"/>
                    </a:lnTo>
                    <a:lnTo>
                      <a:pt x="641" y="279"/>
                    </a:lnTo>
                    <a:lnTo>
                      <a:pt x="641" y="289"/>
                    </a:lnTo>
                    <a:lnTo>
                      <a:pt x="641" y="299"/>
                    </a:lnTo>
                    <a:lnTo>
                      <a:pt x="641" y="310"/>
                    </a:lnTo>
                    <a:lnTo>
                      <a:pt x="641" y="320"/>
                    </a:lnTo>
                    <a:lnTo>
                      <a:pt x="641" y="330"/>
                    </a:lnTo>
                    <a:lnTo>
                      <a:pt x="631" y="330"/>
                    </a:lnTo>
                    <a:lnTo>
                      <a:pt x="641" y="330"/>
                    </a:lnTo>
                    <a:lnTo>
                      <a:pt x="641" y="341"/>
                    </a:lnTo>
                    <a:lnTo>
                      <a:pt x="641" y="330"/>
                    </a:lnTo>
                    <a:lnTo>
                      <a:pt x="651" y="330"/>
                    </a:lnTo>
                    <a:lnTo>
                      <a:pt x="651" y="320"/>
                    </a:lnTo>
                    <a:lnTo>
                      <a:pt x="662" y="320"/>
                    </a:lnTo>
                    <a:lnTo>
                      <a:pt x="662" y="310"/>
                    </a:lnTo>
                    <a:lnTo>
                      <a:pt x="662" y="299"/>
                    </a:lnTo>
                    <a:lnTo>
                      <a:pt x="662" y="289"/>
                    </a:lnTo>
                    <a:lnTo>
                      <a:pt x="662" y="279"/>
                    </a:lnTo>
                    <a:lnTo>
                      <a:pt x="651" y="279"/>
                    </a:lnTo>
                    <a:lnTo>
                      <a:pt x="651" y="268"/>
                    </a:lnTo>
                    <a:lnTo>
                      <a:pt x="641" y="268"/>
                    </a:lnTo>
                    <a:lnTo>
                      <a:pt x="631" y="258"/>
                    </a:lnTo>
                    <a:lnTo>
                      <a:pt x="620" y="258"/>
                    </a:lnTo>
                    <a:lnTo>
                      <a:pt x="620" y="248"/>
                    </a:lnTo>
                    <a:lnTo>
                      <a:pt x="610" y="248"/>
                    </a:lnTo>
                    <a:lnTo>
                      <a:pt x="610" y="237"/>
                    </a:lnTo>
                    <a:lnTo>
                      <a:pt x="600" y="237"/>
                    </a:lnTo>
                    <a:lnTo>
                      <a:pt x="600" y="227"/>
                    </a:lnTo>
                    <a:lnTo>
                      <a:pt x="589" y="227"/>
                    </a:lnTo>
                    <a:lnTo>
                      <a:pt x="579" y="217"/>
                    </a:lnTo>
                    <a:lnTo>
                      <a:pt x="569" y="217"/>
                    </a:lnTo>
                    <a:lnTo>
                      <a:pt x="569" y="207"/>
                    </a:lnTo>
                    <a:lnTo>
                      <a:pt x="558" y="207"/>
                    </a:lnTo>
                    <a:lnTo>
                      <a:pt x="558" y="196"/>
                    </a:lnTo>
                    <a:lnTo>
                      <a:pt x="548" y="196"/>
                    </a:lnTo>
                    <a:lnTo>
                      <a:pt x="538" y="196"/>
                    </a:lnTo>
                    <a:lnTo>
                      <a:pt x="538" y="186"/>
                    </a:lnTo>
                    <a:lnTo>
                      <a:pt x="538" y="196"/>
                    </a:lnTo>
                    <a:lnTo>
                      <a:pt x="527" y="196"/>
                    </a:lnTo>
                    <a:lnTo>
                      <a:pt x="517" y="196"/>
                    </a:lnTo>
                    <a:lnTo>
                      <a:pt x="507" y="196"/>
                    </a:lnTo>
                    <a:lnTo>
                      <a:pt x="496" y="207"/>
                    </a:lnTo>
                    <a:lnTo>
                      <a:pt x="486" y="217"/>
                    </a:lnTo>
                    <a:lnTo>
                      <a:pt x="486" y="227"/>
                    </a:lnTo>
                    <a:lnTo>
                      <a:pt x="476" y="227"/>
                    </a:lnTo>
                    <a:lnTo>
                      <a:pt x="465" y="227"/>
                    </a:lnTo>
                    <a:lnTo>
                      <a:pt x="455" y="227"/>
                    </a:lnTo>
                    <a:lnTo>
                      <a:pt x="445" y="227"/>
                    </a:lnTo>
                    <a:lnTo>
                      <a:pt x="434" y="227"/>
                    </a:lnTo>
                    <a:lnTo>
                      <a:pt x="434" y="237"/>
                    </a:lnTo>
                    <a:lnTo>
                      <a:pt x="424" y="248"/>
                    </a:lnTo>
                    <a:lnTo>
                      <a:pt x="414" y="248"/>
                    </a:lnTo>
                    <a:lnTo>
                      <a:pt x="403" y="248"/>
                    </a:lnTo>
                    <a:lnTo>
                      <a:pt x="403" y="237"/>
                    </a:lnTo>
                    <a:lnTo>
                      <a:pt x="393" y="227"/>
                    </a:lnTo>
                    <a:lnTo>
                      <a:pt x="393" y="217"/>
                    </a:lnTo>
                    <a:lnTo>
                      <a:pt x="383" y="217"/>
                    </a:lnTo>
                    <a:lnTo>
                      <a:pt x="372" y="207"/>
                    </a:lnTo>
                    <a:lnTo>
                      <a:pt x="362" y="207"/>
                    </a:lnTo>
                    <a:lnTo>
                      <a:pt x="352" y="207"/>
                    </a:lnTo>
                    <a:lnTo>
                      <a:pt x="341" y="196"/>
                    </a:lnTo>
                    <a:lnTo>
                      <a:pt x="331" y="196"/>
                    </a:lnTo>
                    <a:lnTo>
                      <a:pt x="331" y="186"/>
                    </a:lnTo>
                    <a:lnTo>
                      <a:pt x="331" y="176"/>
                    </a:lnTo>
                    <a:lnTo>
                      <a:pt x="321" y="176"/>
                    </a:lnTo>
                    <a:lnTo>
                      <a:pt x="321" y="186"/>
                    </a:lnTo>
                    <a:lnTo>
                      <a:pt x="310" y="186"/>
                    </a:lnTo>
                    <a:lnTo>
                      <a:pt x="300" y="186"/>
                    </a:lnTo>
                    <a:lnTo>
                      <a:pt x="290" y="186"/>
                    </a:lnTo>
                    <a:lnTo>
                      <a:pt x="290" y="176"/>
                    </a:lnTo>
                    <a:lnTo>
                      <a:pt x="279" y="176"/>
                    </a:lnTo>
                    <a:lnTo>
                      <a:pt x="279" y="165"/>
                    </a:lnTo>
                    <a:lnTo>
                      <a:pt x="269" y="165"/>
                    </a:lnTo>
                    <a:lnTo>
                      <a:pt x="259" y="165"/>
                    </a:lnTo>
                    <a:lnTo>
                      <a:pt x="259" y="155"/>
                    </a:lnTo>
                    <a:lnTo>
                      <a:pt x="248" y="155"/>
                    </a:lnTo>
                    <a:lnTo>
                      <a:pt x="238" y="155"/>
                    </a:lnTo>
                    <a:lnTo>
                      <a:pt x="228" y="155"/>
                    </a:lnTo>
                    <a:lnTo>
                      <a:pt x="217" y="145"/>
                    </a:lnTo>
                    <a:lnTo>
                      <a:pt x="217" y="134"/>
                    </a:lnTo>
                    <a:lnTo>
                      <a:pt x="228" y="134"/>
                    </a:lnTo>
                    <a:lnTo>
                      <a:pt x="217" y="134"/>
                    </a:lnTo>
                    <a:lnTo>
                      <a:pt x="207" y="134"/>
                    </a:lnTo>
                    <a:lnTo>
                      <a:pt x="197" y="134"/>
                    </a:lnTo>
                    <a:lnTo>
                      <a:pt x="197" y="124"/>
                    </a:lnTo>
                    <a:lnTo>
                      <a:pt x="186" y="124"/>
                    </a:lnTo>
                    <a:lnTo>
                      <a:pt x="197" y="124"/>
                    </a:lnTo>
                    <a:lnTo>
                      <a:pt x="197" y="114"/>
                    </a:lnTo>
                    <a:lnTo>
                      <a:pt x="186" y="114"/>
                    </a:lnTo>
                    <a:lnTo>
                      <a:pt x="176" y="114"/>
                    </a:lnTo>
                    <a:lnTo>
                      <a:pt x="166" y="114"/>
                    </a:lnTo>
                    <a:lnTo>
                      <a:pt x="166" y="124"/>
                    </a:lnTo>
                    <a:lnTo>
                      <a:pt x="155" y="124"/>
                    </a:lnTo>
                    <a:lnTo>
                      <a:pt x="145" y="124"/>
                    </a:lnTo>
                    <a:lnTo>
                      <a:pt x="145" y="114"/>
                    </a:lnTo>
                    <a:lnTo>
                      <a:pt x="135" y="114"/>
                    </a:lnTo>
                    <a:lnTo>
                      <a:pt x="135" y="103"/>
                    </a:lnTo>
                    <a:lnTo>
                      <a:pt x="124" y="103"/>
                    </a:lnTo>
                    <a:lnTo>
                      <a:pt x="124" y="93"/>
                    </a:lnTo>
                    <a:lnTo>
                      <a:pt x="114" y="93"/>
                    </a:lnTo>
                    <a:lnTo>
                      <a:pt x="114" y="83"/>
                    </a:lnTo>
                    <a:lnTo>
                      <a:pt x="104" y="83"/>
                    </a:lnTo>
                    <a:lnTo>
                      <a:pt x="104" y="72"/>
                    </a:lnTo>
                    <a:lnTo>
                      <a:pt x="93" y="72"/>
                    </a:lnTo>
                    <a:lnTo>
                      <a:pt x="93" y="62"/>
                    </a:lnTo>
                    <a:lnTo>
                      <a:pt x="83" y="52"/>
                    </a:lnTo>
                    <a:lnTo>
                      <a:pt x="83" y="42"/>
                    </a:lnTo>
                    <a:lnTo>
                      <a:pt x="73" y="42"/>
                    </a:lnTo>
                    <a:lnTo>
                      <a:pt x="73" y="31"/>
                    </a:lnTo>
                    <a:lnTo>
                      <a:pt x="62" y="21"/>
                    </a:lnTo>
                    <a:lnTo>
                      <a:pt x="62" y="11"/>
                    </a:lnTo>
                    <a:lnTo>
                      <a:pt x="52" y="11"/>
                    </a:lnTo>
                    <a:lnTo>
                      <a:pt x="42" y="11"/>
                    </a:lnTo>
                    <a:lnTo>
                      <a:pt x="52" y="21"/>
                    </a:lnTo>
                    <a:lnTo>
                      <a:pt x="0" y="0"/>
                    </a:lnTo>
                    <a:close/>
                  </a:path>
                </a:pathLst>
              </a:custGeom>
              <a:solidFill>
                <a:srgbClr val="0000FF"/>
              </a:solidFill>
              <a:ln w="9525">
                <a:noFill/>
                <a:round/>
                <a:headEnd/>
                <a:tailEnd/>
              </a:ln>
            </p:spPr>
            <p:txBody>
              <a:bodyPr/>
              <a:lstStyle/>
              <a:p>
                <a:endParaRPr lang="en-US"/>
              </a:p>
            </p:txBody>
          </p:sp>
          <p:sp>
            <p:nvSpPr>
              <p:cNvPr id="17486" name="Freeform 49"/>
              <p:cNvSpPr>
                <a:spLocks/>
              </p:cNvSpPr>
              <p:nvPr/>
            </p:nvSpPr>
            <p:spPr bwMode="auto">
              <a:xfrm>
                <a:off x="3742" y="3104"/>
                <a:ext cx="662" cy="341"/>
              </a:xfrm>
              <a:custGeom>
                <a:avLst/>
                <a:gdLst>
                  <a:gd name="T0" fmla="*/ 31 w 662"/>
                  <a:gd name="T1" fmla="*/ 31 h 341"/>
                  <a:gd name="T2" fmla="*/ 52 w 662"/>
                  <a:gd name="T3" fmla="*/ 52 h 341"/>
                  <a:gd name="T4" fmla="*/ 62 w 662"/>
                  <a:gd name="T5" fmla="*/ 83 h 341"/>
                  <a:gd name="T6" fmla="*/ 83 w 662"/>
                  <a:gd name="T7" fmla="*/ 103 h 341"/>
                  <a:gd name="T8" fmla="*/ 104 w 662"/>
                  <a:gd name="T9" fmla="*/ 124 h 341"/>
                  <a:gd name="T10" fmla="*/ 114 w 662"/>
                  <a:gd name="T11" fmla="*/ 155 h 341"/>
                  <a:gd name="T12" fmla="*/ 135 w 662"/>
                  <a:gd name="T13" fmla="*/ 176 h 341"/>
                  <a:gd name="T14" fmla="*/ 155 w 662"/>
                  <a:gd name="T15" fmla="*/ 196 h 341"/>
                  <a:gd name="T16" fmla="*/ 166 w 662"/>
                  <a:gd name="T17" fmla="*/ 227 h 341"/>
                  <a:gd name="T18" fmla="*/ 197 w 662"/>
                  <a:gd name="T19" fmla="*/ 237 h 341"/>
                  <a:gd name="T20" fmla="*/ 238 w 662"/>
                  <a:gd name="T21" fmla="*/ 248 h 341"/>
                  <a:gd name="T22" fmla="*/ 279 w 662"/>
                  <a:gd name="T23" fmla="*/ 258 h 341"/>
                  <a:gd name="T24" fmla="*/ 321 w 662"/>
                  <a:gd name="T25" fmla="*/ 279 h 341"/>
                  <a:gd name="T26" fmla="*/ 352 w 662"/>
                  <a:gd name="T27" fmla="*/ 289 h 341"/>
                  <a:gd name="T28" fmla="*/ 383 w 662"/>
                  <a:gd name="T29" fmla="*/ 289 h 341"/>
                  <a:gd name="T30" fmla="*/ 424 w 662"/>
                  <a:gd name="T31" fmla="*/ 289 h 341"/>
                  <a:gd name="T32" fmla="*/ 455 w 662"/>
                  <a:gd name="T33" fmla="*/ 299 h 341"/>
                  <a:gd name="T34" fmla="*/ 476 w 662"/>
                  <a:gd name="T35" fmla="*/ 299 h 341"/>
                  <a:gd name="T36" fmla="*/ 496 w 662"/>
                  <a:gd name="T37" fmla="*/ 320 h 341"/>
                  <a:gd name="T38" fmla="*/ 527 w 662"/>
                  <a:gd name="T39" fmla="*/ 310 h 341"/>
                  <a:gd name="T40" fmla="*/ 548 w 662"/>
                  <a:gd name="T41" fmla="*/ 289 h 341"/>
                  <a:gd name="T42" fmla="*/ 579 w 662"/>
                  <a:gd name="T43" fmla="*/ 268 h 341"/>
                  <a:gd name="T44" fmla="*/ 610 w 662"/>
                  <a:gd name="T45" fmla="*/ 258 h 341"/>
                  <a:gd name="T46" fmla="*/ 641 w 662"/>
                  <a:gd name="T47" fmla="*/ 268 h 341"/>
                  <a:gd name="T48" fmla="*/ 641 w 662"/>
                  <a:gd name="T49" fmla="*/ 310 h 341"/>
                  <a:gd name="T50" fmla="*/ 641 w 662"/>
                  <a:gd name="T51" fmla="*/ 330 h 341"/>
                  <a:gd name="T52" fmla="*/ 651 w 662"/>
                  <a:gd name="T53" fmla="*/ 320 h 341"/>
                  <a:gd name="T54" fmla="*/ 662 w 662"/>
                  <a:gd name="T55" fmla="*/ 289 h 341"/>
                  <a:gd name="T56" fmla="*/ 641 w 662"/>
                  <a:gd name="T57" fmla="*/ 268 h 341"/>
                  <a:gd name="T58" fmla="*/ 610 w 662"/>
                  <a:gd name="T59" fmla="*/ 248 h 341"/>
                  <a:gd name="T60" fmla="*/ 589 w 662"/>
                  <a:gd name="T61" fmla="*/ 227 h 341"/>
                  <a:gd name="T62" fmla="*/ 558 w 662"/>
                  <a:gd name="T63" fmla="*/ 207 h 341"/>
                  <a:gd name="T64" fmla="*/ 538 w 662"/>
                  <a:gd name="T65" fmla="*/ 186 h 341"/>
                  <a:gd name="T66" fmla="*/ 507 w 662"/>
                  <a:gd name="T67" fmla="*/ 196 h 341"/>
                  <a:gd name="T68" fmla="*/ 476 w 662"/>
                  <a:gd name="T69" fmla="*/ 227 h 341"/>
                  <a:gd name="T70" fmla="*/ 434 w 662"/>
                  <a:gd name="T71" fmla="*/ 227 h 341"/>
                  <a:gd name="T72" fmla="*/ 403 w 662"/>
                  <a:gd name="T73" fmla="*/ 248 h 341"/>
                  <a:gd name="T74" fmla="*/ 383 w 662"/>
                  <a:gd name="T75" fmla="*/ 217 h 341"/>
                  <a:gd name="T76" fmla="*/ 341 w 662"/>
                  <a:gd name="T77" fmla="*/ 196 h 341"/>
                  <a:gd name="T78" fmla="*/ 321 w 662"/>
                  <a:gd name="T79" fmla="*/ 176 h 341"/>
                  <a:gd name="T80" fmla="*/ 290 w 662"/>
                  <a:gd name="T81" fmla="*/ 186 h 341"/>
                  <a:gd name="T82" fmla="*/ 269 w 662"/>
                  <a:gd name="T83" fmla="*/ 165 h 341"/>
                  <a:gd name="T84" fmla="*/ 238 w 662"/>
                  <a:gd name="T85" fmla="*/ 155 h 341"/>
                  <a:gd name="T86" fmla="*/ 228 w 662"/>
                  <a:gd name="T87" fmla="*/ 134 h 341"/>
                  <a:gd name="T88" fmla="*/ 197 w 662"/>
                  <a:gd name="T89" fmla="*/ 124 h 341"/>
                  <a:gd name="T90" fmla="*/ 186 w 662"/>
                  <a:gd name="T91" fmla="*/ 114 h 341"/>
                  <a:gd name="T92" fmla="*/ 155 w 662"/>
                  <a:gd name="T93" fmla="*/ 124 h 341"/>
                  <a:gd name="T94" fmla="*/ 135 w 662"/>
                  <a:gd name="T95" fmla="*/ 103 h 341"/>
                  <a:gd name="T96" fmla="*/ 114 w 662"/>
                  <a:gd name="T97" fmla="*/ 83 h 341"/>
                  <a:gd name="T98" fmla="*/ 93 w 662"/>
                  <a:gd name="T99" fmla="*/ 62 h 341"/>
                  <a:gd name="T100" fmla="*/ 73 w 662"/>
                  <a:gd name="T101" fmla="*/ 31 h 341"/>
                  <a:gd name="T102" fmla="*/ 42 w 662"/>
                  <a:gd name="T103" fmla="*/ 11 h 3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62"/>
                  <a:gd name="T157" fmla="*/ 0 h 341"/>
                  <a:gd name="T158" fmla="*/ 662 w 662"/>
                  <a:gd name="T159" fmla="*/ 341 h 34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62" h="341">
                    <a:moveTo>
                      <a:pt x="0" y="0"/>
                    </a:moveTo>
                    <a:lnTo>
                      <a:pt x="21" y="11"/>
                    </a:lnTo>
                    <a:lnTo>
                      <a:pt x="21" y="21"/>
                    </a:lnTo>
                    <a:lnTo>
                      <a:pt x="31" y="31"/>
                    </a:lnTo>
                    <a:lnTo>
                      <a:pt x="42" y="31"/>
                    </a:lnTo>
                    <a:lnTo>
                      <a:pt x="42" y="42"/>
                    </a:lnTo>
                    <a:lnTo>
                      <a:pt x="52" y="42"/>
                    </a:lnTo>
                    <a:lnTo>
                      <a:pt x="52" y="52"/>
                    </a:lnTo>
                    <a:lnTo>
                      <a:pt x="62" y="52"/>
                    </a:lnTo>
                    <a:lnTo>
                      <a:pt x="62" y="62"/>
                    </a:lnTo>
                    <a:lnTo>
                      <a:pt x="62" y="72"/>
                    </a:lnTo>
                    <a:lnTo>
                      <a:pt x="62" y="83"/>
                    </a:lnTo>
                    <a:lnTo>
                      <a:pt x="62" y="93"/>
                    </a:lnTo>
                    <a:lnTo>
                      <a:pt x="73" y="93"/>
                    </a:lnTo>
                    <a:lnTo>
                      <a:pt x="73" y="103"/>
                    </a:lnTo>
                    <a:lnTo>
                      <a:pt x="83" y="103"/>
                    </a:lnTo>
                    <a:lnTo>
                      <a:pt x="83" y="114"/>
                    </a:lnTo>
                    <a:lnTo>
                      <a:pt x="93" y="114"/>
                    </a:lnTo>
                    <a:lnTo>
                      <a:pt x="93" y="124"/>
                    </a:lnTo>
                    <a:lnTo>
                      <a:pt x="104" y="124"/>
                    </a:lnTo>
                    <a:lnTo>
                      <a:pt x="104" y="134"/>
                    </a:lnTo>
                    <a:lnTo>
                      <a:pt x="104" y="145"/>
                    </a:lnTo>
                    <a:lnTo>
                      <a:pt x="114" y="145"/>
                    </a:lnTo>
                    <a:lnTo>
                      <a:pt x="114" y="155"/>
                    </a:lnTo>
                    <a:lnTo>
                      <a:pt x="124" y="155"/>
                    </a:lnTo>
                    <a:lnTo>
                      <a:pt x="124" y="165"/>
                    </a:lnTo>
                    <a:lnTo>
                      <a:pt x="135" y="165"/>
                    </a:lnTo>
                    <a:lnTo>
                      <a:pt x="135" y="176"/>
                    </a:lnTo>
                    <a:lnTo>
                      <a:pt x="145" y="176"/>
                    </a:lnTo>
                    <a:lnTo>
                      <a:pt x="145" y="186"/>
                    </a:lnTo>
                    <a:lnTo>
                      <a:pt x="145" y="196"/>
                    </a:lnTo>
                    <a:lnTo>
                      <a:pt x="155" y="196"/>
                    </a:lnTo>
                    <a:lnTo>
                      <a:pt x="155" y="207"/>
                    </a:lnTo>
                    <a:lnTo>
                      <a:pt x="166" y="207"/>
                    </a:lnTo>
                    <a:lnTo>
                      <a:pt x="166" y="217"/>
                    </a:lnTo>
                    <a:lnTo>
                      <a:pt x="166" y="227"/>
                    </a:lnTo>
                    <a:lnTo>
                      <a:pt x="176" y="227"/>
                    </a:lnTo>
                    <a:lnTo>
                      <a:pt x="176" y="237"/>
                    </a:lnTo>
                    <a:lnTo>
                      <a:pt x="186" y="237"/>
                    </a:lnTo>
                    <a:lnTo>
                      <a:pt x="197" y="237"/>
                    </a:lnTo>
                    <a:lnTo>
                      <a:pt x="207" y="248"/>
                    </a:lnTo>
                    <a:lnTo>
                      <a:pt x="217" y="248"/>
                    </a:lnTo>
                    <a:lnTo>
                      <a:pt x="228" y="248"/>
                    </a:lnTo>
                    <a:lnTo>
                      <a:pt x="238" y="248"/>
                    </a:lnTo>
                    <a:lnTo>
                      <a:pt x="248" y="248"/>
                    </a:lnTo>
                    <a:lnTo>
                      <a:pt x="259" y="248"/>
                    </a:lnTo>
                    <a:lnTo>
                      <a:pt x="269" y="248"/>
                    </a:lnTo>
                    <a:lnTo>
                      <a:pt x="279" y="258"/>
                    </a:lnTo>
                    <a:lnTo>
                      <a:pt x="290" y="268"/>
                    </a:lnTo>
                    <a:lnTo>
                      <a:pt x="300" y="268"/>
                    </a:lnTo>
                    <a:lnTo>
                      <a:pt x="310" y="279"/>
                    </a:lnTo>
                    <a:lnTo>
                      <a:pt x="321" y="279"/>
                    </a:lnTo>
                    <a:lnTo>
                      <a:pt x="331" y="279"/>
                    </a:lnTo>
                    <a:lnTo>
                      <a:pt x="341" y="279"/>
                    </a:lnTo>
                    <a:lnTo>
                      <a:pt x="352" y="279"/>
                    </a:lnTo>
                    <a:lnTo>
                      <a:pt x="352" y="289"/>
                    </a:lnTo>
                    <a:lnTo>
                      <a:pt x="362" y="289"/>
                    </a:lnTo>
                    <a:lnTo>
                      <a:pt x="362" y="299"/>
                    </a:lnTo>
                    <a:lnTo>
                      <a:pt x="372" y="299"/>
                    </a:lnTo>
                    <a:lnTo>
                      <a:pt x="383" y="289"/>
                    </a:lnTo>
                    <a:lnTo>
                      <a:pt x="393" y="289"/>
                    </a:lnTo>
                    <a:lnTo>
                      <a:pt x="403" y="289"/>
                    </a:lnTo>
                    <a:lnTo>
                      <a:pt x="414" y="289"/>
                    </a:lnTo>
                    <a:lnTo>
                      <a:pt x="424" y="289"/>
                    </a:lnTo>
                    <a:lnTo>
                      <a:pt x="434" y="289"/>
                    </a:lnTo>
                    <a:lnTo>
                      <a:pt x="434" y="299"/>
                    </a:lnTo>
                    <a:lnTo>
                      <a:pt x="445" y="299"/>
                    </a:lnTo>
                    <a:lnTo>
                      <a:pt x="455" y="299"/>
                    </a:lnTo>
                    <a:lnTo>
                      <a:pt x="465" y="299"/>
                    </a:lnTo>
                    <a:lnTo>
                      <a:pt x="465" y="289"/>
                    </a:lnTo>
                    <a:lnTo>
                      <a:pt x="465" y="299"/>
                    </a:lnTo>
                    <a:lnTo>
                      <a:pt x="476" y="299"/>
                    </a:lnTo>
                    <a:lnTo>
                      <a:pt x="486" y="299"/>
                    </a:lnTo>
                    <a:lnTo>
                      <a:pt x="486" y="310"/>
                    </a:lnTo>
                    <a:lnTo>
                      <a:pt x="486" y="320"/>
                    </a:lnTo>
                    <a:lnTo>
                      <a:pt x="496" y="320"/>
                    </a:lnTo>
                    <a:lnTo>
                      <a:pt x="507" y="320"/>
                    </a:lnTo>
                    <a:lnTo>
                      <a:pt x="517" y="320"/>
                    </a:lnTo>
                    <a:lnTo>
                      <a:pt x="517" y="310"/>
                    </a:lnTo>
                    <a:lnTo>
                      <a:pt x="527" y="310"/>
                    </a:lnTo>
                    <a:lnTo>
                      <a:pt x="538" y="310"/>
                    </a:lnTo>
                    <a:lnTo>
                      <a:pt x="538" y="299"/>
                    </a:lnTo>
                    <a:lnTo>
                      <a:pt x="548" y="299"/>
                    </a:lnTo>
                    <a:lnTo>
                      <a:pt x="548" y="289"/>
                    </a:lnTo>
                    <a:lnTo>
                      <a:pt x="558" y="289"/>
                    </a:lnTo>
                    <a:lnTo>
                      <a:pt x="569" y="279"/>
                    </a:lnTo>
                    <a:lnTo>
                      <a:pt x="579" y="279"/>
                    </a:lnTo>
                    <a:lnTo>
                      <a:pt x="579" y="268"/>
                    </a:lnTo>
                    <a:lnTo>
                      <a:pt x="589" y="268"/>
                    </a:lnTo>
                    <a:lnTo>
                      <a:pt x="589" y="258"/>
                    </a:lnTo>
                    <a:lnTo>
                      <a:pt x="600" y="258"/>
                    </a:lnTo>
                    <a:lnTo>
                      <a:pt x="610" y="258"/>
                    </a:lnTo>
                    <a:lnTo>
                      <a:pt x="620" y="258"/>
                    </a:lnTo>
                    <a:lnTo>
                      <a:pt x="620" y="268"/>
                    </a:lnTo>
                    <a:lnTo>
                      <a:pt x="631" y="268"/>
                    </a:lnTo>
                    <a:lnTo>
                      <a:pt x="641" y="268"/>
                    </a:lnTo>
                    <a:lnTo>
                      <a:pt x="641" y="279"/>
                    </a:lnTo>
                    <a:lnTo>
                      <a:pt x="641" y="289"/>
                    </a:lnTo>
                    <a:lnTo>
                      <a:pt x="641" y="299"/>
                    </a:lnTo>
                    <a:lnTo>
                      <a:pt x="641" y="310"/>
                    </a:lnTo>
                    <a:lnTo>
                      <a:pt x="641" y="320"/>
                    </a:lnTo>
                    <a:lnTo>
                      <a:pt x="641" y="330"/>
                    </a:lnTo>
                    <a:lnTo>
                      <a:pt x="631" y="330"/>
                    </a:lnTo>
                    <a:lnTo>
                      <a:pt x="641" y="330"/>
                    </a:lnTo>
                    <a:lnTo>
                      <a:pt x="641" y="341"/>
                    </a:lnTo>
                    <a:lnTo>
                      <a:pt x="641" y="330"/>
                    </a:lnTo>
                    <a:lnTo>
                      <a:pt x="651" y="330"/>
                    </a:lnTo>
                    <a:lnTo>
                      <a:pt x="651" y="320"/>
                    </a:lnTo>
                    <a:lnTo>
                      <a:pt x="662" y="320"/>
                    </a:lnTo>
                    <a:lnTo>
                      <a:pt x="662" y="310"/>
                    </a:lnTo>
                    <a:lnTo>
                      <a:pt x="662" y="299"/>
                    </a:lnTo>
                    <a:lnTo>
                      <a:pt x="662" y="289"/>
                    </a:lnTo>
                    <a:lnTo>
                      <a:pt x="662" y="279"/>
                    </a:lnTo>
                    <a:lnTo>
                      <a:pt x="651" y="279"/>
                    </a:lnTo>
                    <a:lnTo>
                      <a:pt x="651" y="268"/>
                    </a:lnTo>
                    <a:lnTo>
                      <a:pt x="641" y="268"/>
                    </a:lnTo>
                    <a:lnTo>
                      <a:pt x="631" y="258"/>
                    </a:lnTo>
                    <a:lnTo>
                      <a:pt x="620" y="258"/>
                    </a:lnTo>
                    <a:lnTo>
                      <a:pt x="620" y="248"/>
                    </a:lnTo>
                    <a:lnTo>
                      <a:pt x="610" y="248"/>
                    </a:lnTo>
                    <a:lnTo>
                      <a:pt x="610" y="237"/>
                    </a:lnTo>
                    <a:lnTo>
                      <a:pt x="600" y="237"/>
                    </a:lnTo>
                    <a:lnTo>
                      <a:pt x="600" y="227"/>
                    </a:lnTo>
                    <a:lnTo>
                      <a:pt x="589" y="227"/>
                    </a:lnTo>
                    <a:lnTo>
                      <a:pt x="579" y="217"/>
                    </a:lnTo>
                    <a:lnTo>
                      <a:pt x="569" y="217"/>
                    </a:lnTo>
                    <a:lnTo>
                      <a:pt x="569" y="207"/>
                    </a:lnTo>
                    <a:lnTo>
                      <a:pt x="558" y="207"/>
                    </a:lnTo>
                    <a:lnTo>
                      <a:pt x="558" y="196"/>
                    </a:lnTo>
                    <a:lnTo>
                      <a:pt x="548" y="196"/>
                    </a:lnTo>
                    <a:lnTo>
                      <a:pt x="538" y="196"/>
                    </a:lnTo>
                    <a:lnTo>
                      <a:pt x="538" y="186"/>
                    </a:lnTo>
                    <a:lnTo>
                      <a:pt x="538" y="196"/>
                    </a:lnTo>
                    <a:lnTo>
                      <a:pt x="527" y="196"/>
                    </a:lnTo>
                    <a:lnTo>
                      <a:pt x="517" y="196"/>
                    </a:lnTo>
                    <a:lnTo>
                      <a:pt x="507" y="196"/>
                    </a:lnTo>
                    <a:lnTo>
                      <a:pt x="496" y="207"/>
                    </a:lnTo>
                    <a:lnTo>
                      <a:pt x="486" y="217"/>
                    </a:lnTo>
                    <a:lnTo>
                      <a:pt x="486" y="227"/>
                    </a:lnTo>
                    <a:lnTo>
                      <a:pt x="476" y="227"/>
                    </a:lnTo>
                    <a:lnTo>
                      <a:pt x="465" y="227"/>
                    </a:lnTo>
                    <a:lnTo>
                      <a:pt x="455" y="227"/>
                    </a:lnTo>
                    <a:lnTo>
                      <a:pt x="445" y="227"/>
                    </a:lnTo>
                    <a:lnTo>
                      <a:pt x="434" y="227"/>
                    </a:lnTo>
                    <a:lnTo>
                      <a:pt x="434" y="237"/>
                    </a:lnTo>
                    <a:lnTo>
                      <a:pt x="424" y="248"/>
                    </a:lnTo>
                    <a:lnTo>
                      <a:pt x="414" y="248"/>
                    </a:lnTo>
                    <a:lnTo>
                      <a:pt x="403" y="248"/>
                    </a:lnTo>
                    <a:lnTo>
                      <a:pt x="403" y="237"/>
                    </a:lnTo>
                    <a:lnTo>
                      <a:pt x="393" y="227"/>
                    </a:lnTo>
                    <a:lnTo>
                      <a:pt x="393" y="217"/>
                    </a:lnTo>
                    <a:lnTo>
                      <a:pt x="383" y="217"/>
                    </a:lnTo>
                    <a:lnTo>
                      <a:pt x="372" y="207"/>
                    </a:lnTo>
                    <a:lnTo>
                      <a:pt x="362" y="207"/>
                    </a:lnTo>
                    <a:lnTo>
                      <a:pt x="352" y="207"/>
                    </a:lnTo>
                    <a:lnTo>
                      <a:pt x="341" y="196"/>
                    </a:lnTo>
                    <a:lnTo>
                      <a:pt x="331" y="196"/>
                    </a:lnTo>
                    <a:lnTo>
                      <a:pt x="331" y="186"/>
                    </a:lnTo>
                    <a:lnTo>
                      <a:pt x="331" y="176"/>
                    </a:lnTo>
                    <a:lnTo>
                      <a:pt x="321" y="176"/>
                    </a:lnTo>
                    <a:lnTo>
                      <a:pt x="321" y="186"/>
                    </a:lnTo>
                    <a:lnTo>
                      <a:pt x="310" y="186"/>
                    </a:lnTo>
                    <a:lnTo>
                      <a:pt x="300" y="186"/>
                    </a:lnTo>
                    <a:lnTo>
                      <a:pt x="290" y="186"/>
                    </a:lnTo>
                    <a:lnTo>
                      <a:pt x="290" y="176"/>
                    </a:lnTo>
                    <a:lnTo>
                      <a:pt x="279" y="176"/>
                    </a:lnTo>
                    <a:lnTo>
                      <a:pt x="279" y="165"/>
                    </a:lnTo>
                    <a:lnTo>
                      <a:pt x="269" y="165"/>
                    </a:lnTo>
                    <a:lnTo>
                      <a:pt x="259" y="165"/>
                    </a:lnTo>
                    <a:lnTo>
                      <a:pt x="259" y="155"/>
                    </a:lnTo>
                    <a:lnTo>
                      <a:pt x="248" y="155"/>
                    </a:lnTo>
                    <a:lnTo>
                      <a:pt x="238" y="155"/>
                    </a:lnTo>
                    <a:lnTo>
                      <a:pt x="228" y="155"/>
                    </a:lnTo>
                    <a:lnTo>
                      <a:pt x="217" y="145"/>
                    </a:lnTo>
                    <a:lnTo>
                      <a:pt x="217" y="134"/>
                    </a:lnTo>
                    <a:lnTo>
                      <a:pt x="228" y="134"/>
                    </a:lnTo>
                    <a:lnTo>
                      <a:pt x="217" y="134"/>
                    </a:lnTo>
                    <a:lnTo>
                      <a:pt x="207" y="134"/>
                    </a:lnTo>
                    <a:lnTo>
                      <a:pt x="197" y="134"/>
                    </a:lnTo>
                    <a:lnTo>
                      <a:pt x="197" y="124"/>
                    </a:lnTo>
                    <a:lnTo>
                      <a:pt x="186" y="124"/>
                    </a:lnTo>
                    <a:lnTo>
                      <a:pt x="197" y="124"/>
                    </a:lnTo>
                    <a:lnTo>
                      <a:pt x="197" y="114"/>
                    </a:lnTo>
                    <a:lnTo>
                      <a:pt x="186" y="114"/>
                    </a:lnTo>
                    <a:lnTo>
                      <a:pt x="176" y="114"/>
                    </a:lnTo>
                    <a:lnTo>
                      <a:pt x="166" y="114"/>
                    </a:lnTo>
                    <a:lnTo>
                      <a:pt x="166" y="124"/>
                    </a:lnTo>
                    <a:lnTo>
                      <a:pt x="155" y="124"/>
                    </a:lnTo>
                    <a:lnTo>
                      <a:pt x="145" y="124"/>
                    </a:lnTo>
                    <a:lnTo>
                      <a:pt x="145" y="114"/>
                    </a:lnTo>
                    <a:lnTo>
                      <a:pt x="135" y="114"/>
                    </a:lnTo>
                    <a:lnTo>
                      <a:pt x="135" y="103"/>
                    </a:lnTo>
                    <a:lnTo>
                      <a:pt x="124" y="103"/>
                    </a:lnTo>
                    <a:lnTo>
                      <a:pt x="124" y="93"/>
                    </a:lnTo>
                    <a:lnTo>
                      <a:pt x="114" y="93"/>
                    </a:lnTo>
                    <a:lnTo>
                      <a:pt x="114" y="83"/>
                    </a:lnTo>
                    <a:lnTo>
                      <a:pt x="104" y="83"/>
                    </a:lnTo>
                    <a:lnTo>
                      <a:pt x="104" y="72"/>
                    </a:lnTo>
                    <a:lnTo>
                      <a:pt x="93" y="72"/>
                    </a:lnTo>
                    <a:lnTo>
                      <a:pt x="93" y="62"/>
                    </a:lnTo>
                    <a:lnTo>
                      <a:pt x="83" y="52"/>
                    </a:lnTo>
                    <a:lnTo>
                      <a:pt x="83" y="42"/>
                    </a:lnTo>
                    <a:lnTo>
                      <a:pt x="73" y="42"/>
                    </a:lnTo>
                    <a:lnTo>
                      <a:pt x="73" y="31"/>
                    </a:lnTo>
                    <a:lnTo>
                      <a:pt x="62" y="21"/>
                    </a:lnTo>
                    <a:lnTo>
                      <a:pt x="62" y="11"/>
                    </a:lnTo>
                    <a:lnTo>
                      <a:pt x="52" y="11"/>
                    </a:lnTo>
                    <a:lnTo>
                      <a:pt x="42" y="11"/>
                    </a:lnTo>
                    <a:lnTo>
                      <a:pt x="52" y="21"/>
                    </a:lnTo>
                    <a:lnTo>
                      <a:pt x="0" y="0"/>
                    </a:lnTo>
                    <a:close/>
                  </a:path>
                </a:pathLst>
              </a:custGeom>
              <a:solidFill>
                <a:srgbClr val="0000FF"/>
              </a:solidFill>
              <a:ln w="9525">
                <a:noFill/>
                <a:round/>
                <a:headEnd/>
                <a:tailEnd/>
              </a:ln>
            </p:spPr>
            <p:txBody>
              <a:bodyPr/>
              <a:lstStyle/>
              <a:p>
                <a:endParaRPr lang="en-US"/>
              </a:p>
            </p:txBody>
          </p:sp>
          <p:sp>
            <p:nvSpPr>
              <p:cNvPr id="17487" name="Freeform 50"/>
              <p:cNvSpPr>
                <a:spLocks/>
              </p:cNvSpPr>
              <p:nvPr/>
            </p:nvSpPr>
            <p:spPr bwMode="auto">
              <a:xfrm>
                <a:off x="3747" y="3109"/>
                <a:ext cx="662" cy="341"/>
              </a:xfrm>
              <a:custGeom>
                <a:avLst/>
                <a:gdLst>
                  <a:gd name="T0" fmla="*/ 31 w 662"/>
                  <a:gd name="T1" fmla="*/ 31 h 341"/>
                  <a:gd name="T2" fmla="*/ 52 w 662"/>
                  <a:gd name="T3" fmla="*/ 52 h 341"/>
                  <a:gd name="T4" fmla="*/ 62 w 662"/>
                  <a:gd name="T5" fmla="*/ 83 h 341"/>
                  <a:gd name="T6" fmla="*/ 83 w 662"/>
                  <a:gd name="T7" fmla="*/ 104 h 341"/>
                  <a:gd name="T8" fmla="*/ 104 w 662"/>
                  <a:gd name="T9" fmla="*/ 124 h 341"/>
                  <a:gd name="T10" fmla="*/ 114 w 662"/>
                  <a:gd name="T11" fmla="*/ 155 h 341"/>
                  <a:gd name="T12" fmla="*/ 135 w 662"/>
                  <a:gd name="T13" fmla="*/ 176 h 341"/>
                  <a:gd name="T14" fmla="*/ 155 w 662"/>
                  <a:gd name="T15" fmla="*/ 196 h 341"/>
                  <a:gd name="T16" fmla="*/ 166 w 662"/>
                  <a:gd name="T17" fmla="*/ 227 h 341"/>
                  <a:gd name="T18" fmla="*/ 197 w 662"/>
                  <a:gd name="T19" fmla="*/ 238 h 341"/>
                  <a:gd name="T20" fmla="*/ 238 w 662"/>
                  <a:gd name="T21" fmla="*/ 248 h 341"/>
                  <a:gd name="T22" fmla="*/ 279 w 662"/>
                  <a:gd name="T23" fmla="*/ 258 h 341"/>
                  <a:gd name="T24" fmla="*/ 321 w 662"/>
                  <a:gd name="T25" fmla="*/ 279 h 341"/>
                  <a:gd name="T26" fmla="*/ 352 w 662"/>
                  <a:gd name="T27" fmla="*/ 289 h 341"/>
                  <a:gd name="T28" fmla="*/ 383 w 662"/>
                  <a:gd name="T29" fmla="*/ 289 h 341"/>
                  <a:gd name="T30" fmla="*/ 424 w 662"/>
                  <a:gd name="T31" fmla="*/ 289 h 341"/>
                  <a:gd name="T32" fmla="*/ 455 w 662"/>
                  <a:gd name="T33" fmla="*/ 299 h 341"/>
                  <a:gd name="T34" fmla="*/ 476 w 662"/>
                  <a:gd name="T35" fmla="*/ 299 h 341"/>
                  <a:gd name="T36" fmla="*/ 496 w 662"/>
                  <a:gd name="T37" fmla="*/ 320 h 341"/>
                  <a:gd name="T38" fmla="*/ 527 w 662"/>
                  <a:gd name="T39" fmla="*/ 310 h 341"/>
                  <a:gd name="T40" fmla="*/ 548 w 662"/>
                  <a:gd name="T41" fmla="*/ 289 h 341"/>
                  <a:gd name="T42" fmla="*/ 579 w 662"/>
                  <a:gd name="T43" fmla="*/ 269 h 341"/>
                  <a:gd name="T44" fmla="*/ 610 w 662"/>
                  <a:gd name="T45" fmla="*/ 258 h 341"/>
                  <a:gd name="T46" fmla="*/ 641 w 662"/>
                  <a:gd name="T47" fmla="*/ 269 h 341"/>
                  <a:gd name="T48" fmla="*/ 641 w 662"/>
                  <a:gd name="T49" fmla="*/ 310 h 341"/>
                  <a:gd name="T50" fmla="*/ 641 w 662"/>
                  <a:gd name="T51" fmla="*/ 330 h 341"/>
                  <a:gd name="T52" fmla="*/ 651 w 662"/>
                  <a:gd name="T53" fmla="*/ 320 h 341"/>
                  <a:gd name="T54" fmla="*/ 662 w 662"/>
                  <a:gd name="T55" fmla="*/ 289 h 341"/>
                  <a:gd name="T56" fmla="*/ 641 w 662"/>
                  <a:gd name="T57" fmla="*/ 269 h 341"/>
                  <a:gd name="T58" fmla="*/ 610 w 662"/>
                  <a:gd name="T59" fmla="*/ 248 h 341"/>
                  <a:gd name="T60" fmla="*/ 589 w 662"/>
                  <a:gd name="T61" fmla="*/ 227 h 341"/>
                  <a:gd name="T62" fmla="*/ 558 w 662"/>
                  <a:gd name="T63" fmla="*/ 207 h 341"/>
                  <a:gd name="T64" fmla="*/ 538 w 662"/>
                  <a:gd name="T65" fmla="*/ 186 h 341"/>
                  <a:gd name="T66" fmla="*/ 507 w 662"/>
                  <a:gd name="T67" fmla="*/ 196 h 341"/>
                  <a:gd name="T68" fmla="*/ 476 w 662"/>
                  <a:gd name="T69" fmla="*/ 227 h 341"/>
                  <a:gd name="T70" fmla="*/ 434 w 662"/>
                  <a:gd name="T71" fmla="*/ 227 h 341"/>
                  <a:gd name="T72" fmla="*/ 403 w 662"/>
                  <a:gd name="T73" fmla="*/ 248 h 341"/>
                  <a:gd name="T74" fmla="*/ 383 w 662"/>
                  <a:gd name="T75" fmla="*/ 217 h 341"/>
                  <a:gd name="T76" fmla="*/ 341 w 662"/>
                  <a:gd name="T77" fmla="*/ 196 h 341"/>
                  <a:gd name="T78" fmla="*/ 321 w 662"/>
                  <a:gd name="T79" fmla="*/ 176 h 341"/>
                  <a:gd name="T80" fmla="*/ 290 w 662"/>
                  <a:gd name="T81" fmla="*/ 186 h 341"/>
                  <a:gd name="T82" fmla="*/ 269 w 662"/>
                  <a:gd name="T83" fmla="*/ 165 h 341"/>
                  <a:gd name="T84" fmla="*/ 238 w 662"/>
                  <a:gd name="T85" fmla="*/ 155 h 341"/>
                  <a:gd name="T86" fmla="*/ 228 w 662"/>
                  <a:gd name="T87" fmla="*/ 134 h 341"/>
                  <a:gd name="T88" fmla="*/ 197 w 662"/>
                  <a:gd name="T89" fmla="*/ 124 h 341"/>
                  <a:gd name="T90" fmla="*/ 186 w 662"/>
                  <a:gd name="T91" fmla="*/ 114 h 341"/>
                  <a:gd name="T92" fmla="*/ 155 w 662"/>
                  <a:gd name="T93" fmla="*/ 124 h 341"/>
                  <a:gd name="T94" fmla="*/ 135 w 662"/>
                  <a:gd name="T95" fmla="*/ 104 h 341"/>
                  <a:gd name="T96" fmla="*/ 114 w 662"/>
                  <a:gd name="T97" fmla="*/ 83 h 341"/>
                  <a:gd name="T98" fmla="*/ 93 w 662"/>
                  <a:gd name="T99" fmla="*/ 62 h 341"/>
                  <a:gd name="T100" fmla="*/ 73 w 662"/>
                  <a:gd name="T101" fmla="*/ 31 h 341"/>
                  <a:gd name="T102" fmla="*/ 42 w 662"/>
                  <a:gd name="T103" fmla="*/ 11 h 3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62"/>
                  <a:gd name="T157" fmla="*/ 0 h 341"/>
                  <a:gd name="T158" fmla="*/ 662 w 662"/>
                  <a:gd name="T159" fmla="*/ 341 h 34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62" h="341">
                    <a:moveTo>
                      <a:pt x="0" y="0"/>
                    </a:moveTo>
                    <a:lnTo>
                      <a:pt x="21" y="11"/>
                    </a:lnTo>
                    <a:lnTo>
                      <a:pt x="21" y="21"/>
                    </a:lnTo>
                    <a:lnTo>
                      <a:pt x="31" y="31"/>
                    </a:lnTo>
                    <a:lnTo>
                      <a:pt x="42" y="31"/>
                    </a:lnTo>
                    <a:lnTo>
                      <a:pt x="42" y="42"/>
                    </a:lnTo>
                    <a:lnTo>
                      <a:pt x="52" y="42"/>
                    </a:lnTo>
                    <a:lnTo>
                      <a:pt x="52" y="52"/>
                    </a:lnTo>
                    <a:lnTo>
                      <a:pt x="62" y="52"/>
                    </a:lnTo>
                    <a:lnTo>
                      <a:pt x="62" y="62"/>
                    </a:lnTo>
                    <a:lnTo>
                      <a:pt x="62" y="73"/>
                    </a:lnTo>
                    <a:lnTo>
                      <a:pt x="62" y="83"/>
                    </a:lnTo>
                    <a:lnTo>
                      <a:pt x="62" y="93"/>
                    </a:lnTo>
                    <a:lnTo>
                      <a:pt x="73" y="93"/>
                    </a:lnTo>
                    <a:lnTo>
                      <a:pt x="73" y="104"/>
                    </a:lnTo>
                    <a:lnTo>
                      <a:pt x="83" y="104"/>
                    </a:lnTo>
                    <a:lnTo>
                      <a:pt x="83" y="114"/>
                    </a:lnTo>
                    <a:lnTo>
                      <a:pt x="93" y="114"/>
                    </a:lnTo>
                    <a:lnTo>
                      <a:pt x="93" y="124"/>
                    </a:lnTo>
                    <a:lnTo>
                      <a:pt x="104" y="124"/>
                    </a:lnTo>
                    <a:lnTo>
                      <a:pt x="104" y="134"/>
                    </a:lnTo>
                    <a:lnTo>
                      <a:pt x="104" y="145"/>
                    </a:lnTo>
                    <a:lnTo>
                      <a:pt x="114" y="145"/>
                    </a:lnTo>
                    <a:lnTo>
                      <a:pt x="114" y="155"/>
                    </a:lnTo>
                    <a:lnTo>
                      <a:pt x="124" y="155"/>
                    </a:lnTo>
                    <a:lnTo>
                      <a:pt x="124" y="165"/>
                    </a:lnTo>
                    <a:lnTo>
                      <a:pt x="135" y="165"/>
                    </a:lnTo>
                    <a:lnTo>
                      <a:pt x="135" y="176"/>
                    </a:lnTo>
                    <a:lnTo>
                      <a:pt x="145" y="176"/>
                    </a:lnTo>
                    <a:lnTo>
                      <a:pt x="145" y="186"/>
                    </a:lnTo>
                    <a:lnTo>
                      <a:pt x="145" y="196"/>
                    </a:lnTo>
                    <a:lnTo>
                      <a:pt x="155" y="196"/>
                    </a:lnTo>
                    <a:lnTo>
                      <a:pt x="155" y="207"/>
                    </a:lnTo>
                    <a:lnTo>
                      <a:pt x="166" y="207"/>
                    </a:lnTo>
                    <a:lnTo>
                      <a:pt x="166" y="217"/>
                    </a:lnTo>
                    <a:lnTo>
                      <a:pt x="166" y="227"/>
                    </a:lnTo>
                    <a:lnTo>
                      <a:pt x="176" y="227"/>
                    </a:lnTo>
                    <a:lnTo>
                      <a:pt x="176" y="238"/>
                    </a:lnTo>
                    <a:lnTo>
                      <a:pt x="186" y="238"/>
                    </a:lnTo>
                    <a:lnTo>
                      <a:pt x="197" y="238"/>
                    </a:lnTo>
                    <a:lnTo>
                      <a:pt x="207" y="248"/>
                    </a:lnTo>
                    <a:lnTo>
                      <a:pt x="217" y="248"/>
                    </a:lnTo>
                    <a:lnTo>
                      <a:pt x="228" y="248"/>
                    </a:lnTo>
                    <a:lnTo>
                      <a:pt x="238" y="248"/>
                    </a:lnTo>
                    <a:lnTo>
                      <a:pt x="248" y="248"/>
                    </a:lnTo>
                    <a:lnTo>
                      <a:pt x="259" y="248"/>
                    </a:lnTo>
                    <a:lnTo>
                      <a:pt x="269" y="248"/>
                    </a:lnTo>
                    <a:lnTo>
                      <a:pt x="279" y="258"/>
                    </a:lnTo>
                    <a:lnTo>
                      <a:pt x="290" y="269"/>
                    </a:lnTo>
                    <a:lnTo>
                      <a:pt x="300" y="269"/>
                    </a:lnTo>
                    <a:lnTo>
                      <a:pt x="310" y="279"/>
                    </a:lnTo>
                    <a:lnTo>
                      <a:pt x="321" y="279"/>
                    </a:lnTo>
                    <a:lnTo>
                      <a:pt x="331" y="279"/>
                    </a:lnTo>
                    <a:lnTo>
                      <a:pt x="341" y="279"/>
                    </a:lnTo>
                    <a:lnTo>
                      <a:pt x="352" y="279"/>
                    </a:lnTo>
                    <a:lnTo>
                      <a:pt x="352" y="289"/>
                    </a:lnTo>
                    <a:lnTo>
                      <a:pt x="362" y="289"/>
                    </a:lnTo>
                    <a:lnTo>
                      <a:pt x="362" y="299"/>
                    </a:lnTo>
                    <a:lnTo>
                      <a:pt x="372" y="299"/>
                    </a:lnTo>
                    <a:lnTo>
                      <a:pt x="383" y="289"/>
                    </a:lnTo>
                    <a:lnTo>
                      <a:pt x="393" y="289"/>
                    </a:lnTo>
                    <a:lnTo>
                      <a:pt x="403" y="289"/>
                    </a:lnTo>
                    <a:lnTo>
                      <a:pt x="414" y="289"/>
                    </a:lnTo>
                    <a:lnTo>
                      <a:pt x="424" y="289"/>
                    </a:lnTo>
                    <a:lnTo>
                      <a:pt x="434" y="289"/>
                    </a:lnTo>
                    <a:lnTo>
                      <a:pt x="434" y="299"/>
                    </a:lnTo>
                    <a:lnTo>
                      <a:pt x="445" y="299"/>
                    </a:lnTo>
                    <a:lnTo>
                      <a:pt x="455" y="299"/>
                    </a:lnTo>
                    <a:lnTo>
                      <a:pt x="465" y="299"/>
                    </a:lnTo>
                    <a:lnTo>
                      <a:pt x="465" y="289"/>
                    </a:lnTo>
                    <a:lnTo>
                      <a:pt x="465" y="299"/>
                    </a:lnTo>
                    <a:lnTo>
                      <a:pt x="476" y="299"/>
                    </a:lnTo>
                    <a:lnTo>
                      <a:pt x="486" y="299"/>
                    </a:lnTo>
                    <a:lnTo>
                      <a:pt x="486" y="310"/>
                    </a:lnTo>
                    <a:lnTo>
                      <a:pt x="486" y="320"/>
                    </a:lnTo>
                    <a:lnTo>
                      <a:pt x="496" y="320"/>
                    </a:lnTo>
                    <a:lnTo>
                      <a:pt x="507" y="320"/>
                    </a:lnTo>
                    <a:lnTo>
                      <a:pt x="517" y="320"/>
                    </a:lnTo>
                    <a:lnTo>
                      <a:pt x="517" y="310"/>
                    </a:lnTo>
                    <a:lnTo>
                      <a:pt x="527" y="310"/>
                    </a:lnTo>
                    <a:lnTo>
                      <a:pt x="538" y="310"/>
                    </a:lnTo>
                    <a:lnTo>
                      <a:pt x="538" y="299"/>
                    </a:lnTo>
                    <a:lnTo>
                      <a:pt x="548" y="299"/>
                    </a:lnTo>
                    <a:lnTo>
                      <a:pt x="548" y="289"/>
                    </a:lnTo>
                    <a:lnTo>
                      <a:pt x="558" y="289"/>
                    </a:lnTo>
                    <a:lnTo>
                      <a:pt x="569" y="279"/>
                    </a:lnTo>
                    <a:lnTo>
                      <a:pt x="579" y="279"/>
                    </a:lnTo>
                    <a:lnTo>
                      <a:pt x="579" y="269"/>
                    </a:lnTo>
                    <a:lnTo>
                      <a:pt x="589" y="269"/>
                    </a:lnTo>
                    <a:lnTo>
                      <a:pt x="589" y="258"/>
                    </a:lnTo>
                    <a:lnTo>
                      <a:pt x="600" y="258"/>
                    </a:lnTo>
                    <a:lnTo>
                      <a:pt x="610" y="258"/>
                    </a:lnTo>
                    <a:lnTo>
                      <a:pt x="620" y="258"/>
                    </a:lnTo>
                    <a:lnTo>
                      <a:pt x="620" y="269"/>
                    </a:lnTo>
                    <a:lnTo>
                      <a:pt x="631" y="269"/>
                    </a:lnTo>
                    <a:lnTo>
                      <a:pt x="641" y="269"/>
                    </a:lnTo>
                    <a:lnTo>
                      <a:pt x="641" y="279"/>
                    </a:lnTo>
                    <a:lnTo>
                      <a:pt x="641" y="289"/>
                    </a:lnTo>
                    <a:lnTo>
                      <a:pt x="641" y="299"/>
                    </a:lnTo>
                    <a:lnTo>
                      <a:pt x="641" y="310"/>
                    </a:lnTo>
                    <a:lnTo>
                      <a:pt x="641" y="320"/>
                    </a:lnTo>
                    <a:lnTo>
                      <a:pt x="641" y="330"/>
                    </a:lnTo>
                    <a:lnTo>
                      <a:pt x="631" y="330"/>
                    </a:lnTo>
                    <a:lnTo>
                      <a:pt x="641" y="330"/>
                    </a:lnTo>
                    <a:lnTo>
                      <a:pt x="641" y="341"/>
                    </a:lnTo>
                    <a:lnTo>
                      <a:pt x="641" y="330"/>
                    </a:lnTo>
                    <a:lnTo>
                      <a:pt x="651" y="330"/>
                    </a:lnTo>
                    <a:lnTo>
                      <a:pt x="651" y="320"/>
                    </a:lnTo>
                    <a:lnTo>
                      <a:pt x="662" y="320"/>
                    </a:lnTo>
                    <a:lnTo>
                      <a:pt x="662" y="310"/>
                    </a:lnTo>
                    <a:lnTo>
                      <a:pt x="662" y="299"/>
                    </a:lnTo>
                    <a:lnTo>
                      <a:pt x="662" y="289"/>
                    </a:lnTo>
                    <a:lnTo>
                      <a:pt x="662" y="279"/>
                    </a:lnTo>
                    <a:lnTo>
                      <a:pt x="651" y="279"/>
                    </a:lnTo>
                    <a:lnTo>
                      <a:pt x="651" y="269"/>
                    </a:lnTo>
                    <a:lnTo>
                      <a:pt x="641" y="269"/>
                    </a:lnTo>
                    <a:lnTo>
                      <a:pt x="631" y="258"/>
                    </a:lnTo>
                    <a:lnTo>
                      <a:pt x="620" y="258"/>
                    </a:lnTo>
                    <a:lnTo>
                      <a:pt x="620" y="248"/>
                    </a:lnTo>
                    <a:lnTo>
                      <a:pt x="610" y="248"/>
                    </a:lnTo>
                    <a:lnTo>
                      <a:pt x="610" y="238"/>
                    </a:lnTo>
                    <a:lnTo>
                      <a:pt x="600" y="238"/>
                    </a:lnTo>
                    <a:lnTo>
                      <a:pt x="600" y="227"/>
                    </a:lnTo>
                    <a:lnTo>
                      <a:pt x="589" y="227"/>
                    </a:lnTo>
                    <a:lnTo>
                      <a:pt x="579" y="217"/>
                    </a:lnTo>
                    <a:lnTo>
                      <a:pt x="569" y="217"/>
                    </a:lnTo>
                    <a:lnTo>
                      <a:pt x="569" y="207"/>
                    </a:lnTo>
                    <a:lnTo>
                      <a:pt x="558" y="207"/>
                    </a:lnTo>
                    <a:lnTo>
                      <a:pt x="558" y="196"/>
                    </a:lnTo>
                    <a:lnTo>
                      <a:pt x="548" y="196"/>
                    </a:lnTo>
                    <a:lnTo>
                      <a:pt x="538" y="196"/>
                    </a:lnTo>
                    <a:lnTo>
                      <a:pt x="538" y="186"/>
                    </a:lnTo>
                    <a:lnTo>
                      <a:pt x="538" y="196"/>
                    </a:lnTo>
                    <a:lnTo>
                      <a:pt x="527" y="196"/>
                    </a:lnTo>
                    <a:lnTo>
                      <a:pt x="517" y="196"/>
                    </a:lnTo>
                    <a:lnTo>
                      <a:pt x="507" y="196"/>
                    </a:lnTo>
                    <a:lnTo>
                      <a:pt x="496" y="207"/>
                    </a:lnTo>
                    <a:lnTo>
                      <a:pt x="486" y="217"/>
                    </a:lnTo>
                    <a:lnTo>
                      <a:pt x="486" y="227"/>
                    </a:lnTo>
                    <a:lnTo>
                      <a:pt x="476" y="227"/>
                    </a:lnTo>
                    <a:lnTo>
                      <a:pt x="465" y="227"/>
                    </a:lnTo>
                    <a:lnTo>
                      <a:pt x="455" y="227"/>
                    </a:lnTo>
                    <a:lnTo>
                      <a:pt x="445" y="227"/>
                    </a:lnTo>
                    <a:lnTo>
                      <a:pt x="434" y="227"/>
                    </a:lnTo>
                    <a:lnTo>
                      <a:pt x="434" y="238"/>
                    </a:lnTo>
                    <a:lnTo>
                      <a:pt x="424" y="248"/>
                    </a:lnTo>
                    <a:lnTo>
                      <a:pt x="414" y="248"/>
                    </a:lnTo>
                    <a:lnTo>
                      <a:pt x="403" y="248"/>
                    </a:lnTo>
                    <a:lnTo>
                      <a:pt x="403" y="238"/>
                    </a:lnTo>
                    <a:lnTo>
                      <a:pt x="393" y="227"/>
                    </a:lnTo>
                    <a:lnTo>
                      <a:pt x="393" y="217"/>
                    </a:lnTo>
                    <a:lnTo>
                      <a:pt x="383" y="217"/>
                    </a:lnTo>
                    <a:lnTo>
                      <a:pt x="372" y="207"/>
                    </a:lnTo>
                    <a:lnTo>
                      <a:pt x="362" y="207"/>
                    </a:lnTo>
                    <a:lnTo>
                      <a:pt x="352" y="207"/>
                    </a:lnTo>
                    <a:lnTo>
                      <a:pt x="341" y="196"/>
                    </a:lnTo>
                    <a:lnTo>
                      <a:pt x="331" y="196"/>
                    </a:lnTo>
                    <a:lnTo>
                      <a:pt x="331" y="186"/>
                    </a:lnTo>
                    <a:lnTo>
                      <a:pt x="331" y="176"/>
                    </a:lnTo>
                    <a:lnTo>
                      <a:pt x="321" y="176"/>
                    </a:lnTo>
                    <a:lnTo>
                      <a:pt x="321" y="186"/>
                    </a:lnTo>
                    <a:lnTo>
                      <a:pt x="310" y="186"/>
                    </a:lnTo>
                    <a:lnTo>
                      <a:pt x="300" y="186"/>
                    </a:lnTo>
                    <a:lnTo>
                      <a:pt x="290" y="186"/>
                    </a:lnTo>
                    <a:lnTo>
                      <a:pt x="290" y="176"/>
                    </a:lnTo>
                    <a:lnTo>
                      <a:pt x="279" y="176"/>
                    </a:lnTo>
                    <a:lnTo>
                      <a:pt x="279" y="165"/>
                    </a:lnTo>
                    <a:lnTo>
                      <a:pt x="269" y="165"/>
                    </a:lnTo>
                    <a:lnTo>
                      <a:pt x="259" y="165"/>
                    </a:lnTo>
                    <a:lnTo>
                      <a:pt x="259" y="155"/>
                    </a:lnTo>
                    <a:lnTo>
                      <a:pt x="248" y="155"/>
                    </a:lnTo>
                    <a:lnTo>
                      <a:pt x="238" y="155"/>
                    </a:lnTo>
                    <a:lnTo>
                      <a:pt x="228" y="155"/>
                    </a:lnTo>
                    <a:lnTo>
                      <a:pt x="217" y="145"/>
                    </a:lnTo>
                    <a:lnTo>
                      <a:pt x="217" y="134"/>
                    </a:lnTo>
                    <a:lnTo>
                      <a:pt x="228" y="134"/>
                    </a:lnTo>
                    <a:lnTo>
                      <a:pt x="217" y="134"/>
                    </a:lnTo>
                    <a:lnTo>
                      <a:pt x="207" y="134"/>
                    </a:lnTo>
                    <a:lnTo>
                      <a:pt x="197" y="134"/>
                    </a:lnTo>
                    <a:lnTo>
                      <a:pt x="197" y="124"/>
                    </a:lnTo>
                    <a:lnTo>
                      <a:pt x="186" y="124"/>
                    </a:lnTo>
                    <a:lnTo>
                      <a:pt x="197" y="124"/>
                    </a:lnTo>
                    <a:lnTo>
                      <a:pt x="197" y="114"/>
                    </a:lnTo>
                    <a:lnTo>
                      <a:pt x="186" y="114"/>
                    </a:lnTo>
                    <a:lnTo>
                      <a:pt x="176" y="114"/>
                    </a:lnTo>
                    <a:lnTo>
                      <a:pt x="166" y="114"/>
                    </a:lnTo>
                    <a:lnTo>
                      <a:pt x="166" y="124"/>
                    </a:lnTo>
                    <a:lnTo>
                      <a:pt x="155" y="124"/>
                    </a:lnTo>
                    <a:lnTo>
                      <a:pt x="145" y="124"/>
                    </a:lnTo>
                    <a:lnTo>
                      <a:pt x="145" y="114"/>
                    </a:lnTo>
                    <a:lnTo>
                      <a:pt x="135" y="114"/>
                    </a:lnTo>
                    <a:lnTo>
                      <a:pt x="135" y="104"/>
                    </a:lnTo>
                    <a:lnTo>
                      <a:pt x="124" y="104"/>
                    </a:lnTo>
                    <a:lnTo>
                      <a:pt x="124" y="93"/>
                    </a:lnTo>
                    <a:lnTo>
                      <a:pt x="114" y="93"/>
                    </a:lnTo>
                    <a:lnTo>
                      <a:pt x="114" y="83"/>
                    </a:lnTo>
                    <a:lnTo>
                      <a:pt x="104" y="83"/>
                    </a:lnTo>
                    <a:lnTo>
                      <a:pt x="104" y="73"/>
                    </a:lnTo>
                    <a:lnTo>
                      <a:pt x="93" y="73"/>
                    </a:lnTo>
                    <a:lnTo>
                      <a:pt x="93" y="62"/>
                    </a:lnTo>
                    <a:lnTo>
                      <a:pt x="83" y="52"/>
                    </a:lnTo>
                    <a:lnTo>
                      <a:pt x="83" y="42"/>
                    </a:lnTo>
                    <a:lnTo>
                      <a:pt x="73" y="42"/>
                    </a:lnTo>
                    <a:lnTo>
                      <a:pt x="73" y="31"/>
                    </a:lnTo>
                    <a:lnTo>
                      <a:pt x="62" y="21"/>
                    </a:lnTo>
                    <a:lnTo>
                      <a:pt x="62" y="11"/>
                    </a:lnTo>
                    <a:lnTo>
                      <a:pt x="52" y="11"/>
                    </a:lnTo>
                    <a:lnTo>
                      <a:pt x="42" y="11"/>
                    </a:lnTo>
                    <a:lnTo>
                      <a:pt x="52" y="21"/>
                    </a:lnTo>
                  </a:path>
                </a:pathLst>
              </a:custGeom>
              <a:noFill/>
              <a:ln w="15875">
                <a:solidFill>
                  <a:srgbClr val="0000FF"/>
                </a:solidFill>
                <a:prstDash val="solid"/>
                <a:round/>
                <a:headEnd/>
                <a:tailEnd/>
              </a:ln>
            </p:spPr>
            <p:txBody>
              <a:bodyPr/>
              <a:lstStyle/>
              <a:p>
                <a:endParaRPr lang="en-US"/>
              </a:p>
            </p:txBody>
          </p:sp>
          <p:sp>
            <p:nvSpPr>
              <p:cNvPr id="17488" name="Freeform 51"/>
              <p:cNvSpPr>
                <a:spLocks/>
              </p:cNvSpPr>
              <p:nvPr/>
            </p:nvSpPr>
            <p:spPr bwMode="auto">
              <a:xfrm>
                <a:off x="4197" y="3084"/>
                <a:ext cx="506" cy="319"/>
              </a:xfrm>
              <a:custGeom>
                <a:avLst/>
                <a:gdLst>
                  <a:gd name="T0" fmla="*/ 103 w 506"/>
                  <a:gd name="T1" fmla="*/ 237 h 319"/>
                  <a:gd name="T2" fmla="*/ 124 w 506"/>
                  <a:gd name="T3" fmla="*/ 257 h 319"/>
                  <a:gd name="T4" fmla="*/ 155 w 506"/>
                  <a:gd name="T5" fmla="*/ 278 h 319"/>
                  <a:gd name="T6" fmla="*/ 186 w 506"/>
                  <a:gd name="T7" fmla="*/ 268 h 319"/>
                  <a:gd name="T8" fmla="*/ 207 w 506"/>
                  <a:gd name="T9" fmla="*/ 247 h 319"/>
                  <a:gd name="T10" fmla="*/ 238 w 506"/>
                  <a:gd name="T11" fmla="*/ 237 h 319"/>
                  <a:gd name="T12" fmla="*/ 279 w 506"/>
                  <a:gd name="T13" fmla="*/ 237 h 319"/>
                  <a:gd name="T14" fmla="*/ 310 w 506"/>
                  <a:gd name="T15" fmla="*/ 247 h 319"/>
                  <a:gd name="T16" fmla="*/ 310 w 506"/>
                  <a:gd name="T17" fmla="*/ 268 h 319"/>
                  <a:gd name="T18" fmla="*/ 331 w 506"/>
                  <a:gd name="T19" fmla="*/ 288 h 319"/>
                  <a:gd name="T20" fmla="*/ 351 w 506"/>
                  <a:gd name="T21" fmla="*/ 309 h 319"/>
                  <a:gd name="T22" fmla="*/ 382 w 506"/>
                  <a:gd name="T23" fmla="*/ 319 h 319"/>
                  <a:gd name="T24" fmla="*/ 362 w 506"/>
                  <a:gd name="T25" fmla="*/ 299 h 319"/>
                  <a:gd name="T26" fmla="*/ 341 w 506"/>
                  <a:gd name="T27" fmla="*/ 278 h 319"/>
                  <a:gd name="T28" fmla="*/ 320 w 506"/>
                  <a:gd name="T29" fmla="*/ 247 h 319"/>
                  <a:gd name="T30" fmla="*/ 341 w 506"/>
                  <a:gd name="T31" fmla="*/ 227 h 319"/>
                  <a:gd name="T32" fmla="*/ 372 w 506"/>
                  <a:gd name="T33" fmla="*/ 216 h 319"/>
                  <a:gd name="T34" fmla="*/ 413 w 506"/>
                  <a:gd name="T35" fmla="*/ 216 h 319"/>
                  <a:gd name="T36" fmla="*/ 434 w 506"/>
                  <a:gd name="T37" fmla="*/ 216 h 319"/>
                  <a:gd name="T38" fmla="*/ 455 w 506"/>
                  <a:gd name="T39" fmla="*/ 237 h 319"/>
                  <a:gd name="T40" fmla="*/ 465 w 506"/>
                  <a:gd name="T41" fmla="*/ 268 h 319"/>
                  <a:gd name="T42" fmla="*/ 486 w 506"/>
                  <a:gd name="T43" fmla="*/ 257 h 319"/>
                  <a:gd name="T44" fmla="*/ 465 w 506"/>
                  <a:gd name="T45" fmla="*/ 227 h 319"/>
                  <a:gd name="T46" fmla="*/ 455 w 506"/>
                  <a:gd name="T47" fmla="*/ 196 h 319"/>
                  <a:gd name="T48" fmla="*/ 475 w 506"/>
                  <a:gd name="T49" fmla="*/ 175 h 319"/>
                  <a:gd name="T50" fmla="*/ 455 w 506"/>
                  <a:gd name="T51" fmla="*/ 154 h 319"/>
                  <a:gd name="T52" fmla="*/ 496 w 506"/>
                  <a:gd name="T53" fmla="*/ 154 h 319"/>
                  <a:gd name="T54" fmla="*/ 506 w 506"/>
                  <a:gd name="T55" fmla="*/ 144 h 319"/>
                  <a:gd name="T56" fmla="*/ 486 w 506"/>
                  <a:gd name="T57" fmla="*/ 123 h 319"/>
                  <a:gd name="T58" fmla="*/ 475 w 506"/>
                  <a:gd name="T59" fmla="*/ 92 h 319"/>
                  <a:gd name="T60" fmla="*/ 444 w 506"/>
                  <a:gd name="T61" fmla="*/ 82 h 319"/>
                  <a:gd name="T62" fmla="*/ 424 w 506"/>
                  <a:gd name="T63" fmla="*/ 62 h 319"/>
                  <a:gd name="T64" fmla="*/ 413 w 506"/>
                  <a:gd name="T65" fmla="*/ 31 h 319"/>
                  <a:gd name="T66" fmla="*/ 393 w 506"/>
                  <a:gd name="T67" fmla="*/ 10 h 319"/>
                  <a:gd name="T68" fmla="*/ 372 w 506"/>
                  <a:gd name="T69" fmla="*/ 20 h 319"/>
                  <a:gd name="T70" fmla="*/ 362 w 506"/>
                  <a:gd name="T71" fmla="*/ 51 h 319"/>
                  <a:gd name="T72" fmla="*/ 341 w 506"/>
                  <a:gd name="T73" fmla="*/ 72 h 319"/>
                  <a:gd name="T74" fmla="*/ 310 w 506"/>
                  <a:gd name="T75" fmla="*/ 62 h 319"/>
                  <a:gd name="T76" fmla="*/ 289 w 506"/>
                  <a:gd name="T77" fmla="*/ 82 h 319"/>
                  <a:gd name="T78" fmla="*/ 258 w 506"/>
                  <a:gd name="T79" fmla="*/ 72 h 319"/>
                  <a:gd name="T80" fmla="*/ 279 w 506"/>
                  <a:gd name="T81" fmla="*/ 92 h 319"/>
                  <a:gd name="T82" fmla="*/ 300 w 506"/>
                  <a:gd name="T83" fmla="*/ 113 h 319"/>
                  <a:gd name="T84" fmla="*/ 269 w 506"/>
                  <a:gd name="T85" fmla="*/ 123 h 319"/>
                  <a:gd name="T86" fmla="*/ 238 w 506"/>
                  <a:gd name="T87" fmla="*/ 134 h 319"/>
                  <a:gd name="T88" fmla="*/ 207 w 506"/>
                  <a:gd name="T89" fmla="*/ 144 h 319"/>
                  <a:gd name="T90" fmla="*/ 186 w 506"/>
                  <a:gd name="T91" fmla="*/ 165 h 319"/>
                  <a:gd name="T92" fmla="*/ 155 w 506"/>
                  <a:gd name="T93" fmla="*/ 175 h 319"/>
                  <a:gd name="T94" fmla="*/ 124 w 506"/>
                  <a:gd name="T95" fmla="*/ 165 h 319"/>
                  <a:gd name="T96" fmla="*/ 134 w 506"/>
                  <a:gd name="T97" fmla="*/ 196 h 319"/>
                  <a:gd name="T98" fmla="*/ 93 w 506"/>
                  <a:gd name="T99" fmla="*/ 216 h 319"/>
                  <a:gd name="T100" fmla="*/ 62 w 506"/>
                  <a:gd name="T101" fmla="*/ 227 h 319"/>
                  <a:gd name="T102" fmla="*/ 41 w 506"/>
                  <a:gd name="T103" fmla="*/ 206 h 319"/>
                  <a:gd name="T104" fmla="*/ 41 w 506"/>
                  <a:gd name="T105" fmla="*/ 227 h 319"/>
                  <a:gd name="T106" fmla="*/ 21 w 506"/>
                  <a:gd name="T107" fmla="*/ 247 h 319"/>
                  <a:gd name="T108" fmla="*/ 10 w 506"/>
                  <a:gd name="T109" fmla="*/ 257 h 319"/>
                  <a:gd name="T110" fmla="*/ 83 w 506"/>
                  <a:gd name="T111" fmla="*/ 216 h 3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6"/>
                  <a:gd name="T169" fmla="*/ 0 h 319"/>
                  <a:gd name="T170" fmla="*/ 506 w 506"/>
                  <a:gd name="T171" fmla="*/ 319 h 3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6" h="319">
                    <a:moveTo>
                      <a:pt x="83" y="216"/>
                    </a:moveTo>
                    <a:lnTo>
                      <a:pt x="93" y="227"/>
                    </a:lnTo>
                    <a:lnTo>
                      <a:pt x="93" y="237"/>
                    </a:lnTo>
                    <a:lnTo>
                      <a:pt x="103" y="237"/>
                    </a:lnTo>
                    <a:lnTo>
                      <a:pt x="103" y="247"/>
                    </a:lnTo>
                    <a:lnTo>
                      <a:pt x="114" y="247"/>
                    </a:lnTo>
                    <a:lnTo>
                      <a:pt x="114" y="257"/>
                    </a:lnTo>
                    <a:lnTo>
                      <a:pt x="124" y="257"/>
                    </a:lnTo>
                    <a:lnTo>
                      <a:pt x="134" y="268"/>
                    </a:lnTo>
                    <a:lnTo>
                      <a:pt x="145" y="268"/>
                    </a:lnTo>
                    <a:lnTo>
                      <a:pt x="145" y="278"/>
                    </a:lnTo>
                    <a:lnTo>
                      <a:pt x="155" y="278"/>
                    </a:lnTo>
                    <a:lnTo>
                      <a:pt x="165" y="278"/>
                    </a:lnTo>
                    <a:lnTo>
                      <a:pt x="176" y="278"/>
                    </a:lnTo>
                    <a:lnTo>
                      <a:pt x="176" y="268"/>
                    </a:lnTo>
                    <a:lnTo>
                      <a:pt x="186" y="268"/>
                    </a:lnTo>
                    <a:lnTo>
                      <a:pt x="186" y="257"/>
                    </a:lnTo>
                    <a:lnTo>
                      <a:pt x="196" y="257"/>
                    </a:lnTo>
                    <a:lnTo>
                      <a:pt x="196" y="247"/>
                    </a:lnTo>
                    <a:lnTo>
                      <a:pt x="207" y="247"/>
                    </a:lnTo>
                    <a:lnTo>
                      <a:pt x="207" y="237"/>
                    </a:lnTo>
                    <a:lnTo>
                      <a:pt x="217" y="237"/>
                    </a:lnTo>
                    <a:lnTo>
                      <a:pt x="227" y="237"/>
                    </a:lnTo>
                    <a:lnTo>
                      <a:pt x="238" y="237"/>
                    </a:lnTo>
                    <a:lnTo>
                      <a:pt x="248" y="237"/>
                    </a:lnTo>
                    <a:lnTo>
                      <a:pt x="258" y="237"/>
                    </a:lnTo>
                    <a:lnTo>
                      <a:pt x="269" y="237"/>
                    </a:lnTo>
                    <a:lnTo>
                      <a:pt x="279" y="237"/>
                    </a:lnTo>
                    <a:lnTo>
                      <a:pt x="289" y="237"/>
                    </a:lnTo>
                    <a:lnTo>
                      <a:pt x="289" y="247"/>
                    </a:lnTo>
                    <a:lnTo>
                      <a:pt x="300" y="247"/>
                    </a:lnTo>
                    <a:lnTo>
                      <a:pt x="310" y="247"/>
                    </a:lnTo>
                    <a:lnTo>
                      <a:pt x="310" y="257"/>
                    </a:lnTo>
                    <a:lnTo>
                      <a:pt x="320" y="257"/>
                    </a:lnTo>
                    <a:lnTo>
                      <a:pt x="320" y="268"/>
                    </a:lnTo>
                    <a:lnTo>
                      <a:pt x="310" y="268"/>
                    </a:lnTo>
                    <a:lnTo>
                      <a:pt x="310" y="278"/>
                    </a:lnTo>
                    <a:lnTo>
                      <a:pt x="310" y="288"/>
                    </a:lnTo>
                    <a:lnTo>
                      <a:pt x="320" y="288"/>
                    </a:lnTo>
                    <a:lnTo>
                      <a:pt x="331" y="288"/>
                    </a:lnTo>
                    <a:lnTo>
                      <a:pt x="341" y="288"/>
                    </a:lnTo>
                    <a:lnTo>
                      <a:pt x="341" y="299"/>
                    </a:lnTo>
                    <a:lnTo>
                      <a:pt x="351" y="299"/>
                    </a:lnTo>
                    <a:lnTo>
                      <a:pt x="351" y="309"/>
                    </a:lnTo>
                    <a:lnTo>
                      <a:pt x="362" y="309"/>
                    </a:lnTo>
                    <a:lnTo>
                      <a:pt x="372" y="309"/>
                    </a:lnTo>
                    <a:lnTo>
                      <a:pt x="372" y="319"/>
                    </a:lnTo>
                    <a:lnTo>
                      <a:pt x="382" y="319"/>
                    </a:lnTo>
                    <a:lnTo>
                      <a:pt x="382" y="309"/>
                    </a:lnTo>
                    <a:lnTo>
                      <a:pt x="382" y="299"/>
                    </a:lnTo>
                    <a:lnTo>
                      <a:pt x="372" y="299"/>
                    </a:lnTo>
                    <a:lnTo>
                      <a:pt x="362" y="299"/>
                    </a:lnTo>
                    <a:lnTo>
                      <a:pt x="362" y="288"/>
                    </a:lnTo>
                    <a:lnTo>
                      <a:pt x="351" y="288"/>
                    </a:lnTo>
                    <a:lnTo>
                      <a:pt x="351" y="278"/>
                    </a:lnTo>
                    <a:lnTo>
                      <a:pt x="341" y="278"/>
                    </a:lnTo>
                    <a:lnTo>
                      <a:pt x="341" y="268"/>
                    </a:lnTo>
                    <a:lnTo>
                      <a:pt x="331" y="268"/>
                    </a:lnTo>
                    <a:lnTo>
                      <a:pt x="331" y="257"/>
                    </a:lnTo>
                    <a:lnTo>
                      <a:pt x="320" y="247"/>
                    </a:lnTo>
                    <a:lnTo>
                      <a:pt x="320" y="237"/>
                    </a:lnTo>
                    <a:lnTo>
                      <a:pt x="331" y="237"/>
                    </a:lnTo>
                    <a:lnTo>
                      <a:pt x="331" y="227"/>
                    </a:lnTo>
                    <a:lnTo>
                      <a:pt x="341" y="227"/>
                    </a:lnTo>
                    <a:lnTo>
                      <a:pt x="351" y="227"/>
                    </a:lnTo>
                    <a:lnTo>
                      <a:pt x="351" y="216"/>
                    </a:lnTo>
                    <a:lnTo>
                      <a:pt x="362" y="216"/>
                    </a:lnTo>
                    <a:lnTo>
                      <a:pt x="372" y="216"/>
                    </a:lnTo>
                    <a:lnTo>
                      <a:pt x="382" y="216"/>
                    </a:lnTo>
                    <a:lnTo>
                      <a:pt x="393" y="216"/>
                    </a:lnTo>
                    <a:lnTo>
                      <a:pt x="403" y="216"/>
                    </a:lnTo>
                    <a:lnTo>
                      <a:pt x="413" y="216"/>
                    </a:lnTo>
                    <a:lnTo>
                      <a:pt x="413" y="206"/>
                    </a:lnTo>
                    <a:lnTo>
                      <a:pt x="424" y="206"/>
                    </a:lnTo>
                    <a:lnTo>
                      <a:pt x="434" y="206"/>
                    </a:lnTo>
                    <a:lnTo>
                      <a:pt x="434" y="216"/>
                    </a:lnTo>
                    <a:lnTo>
                      <a:pt x="434" y="227"/>
                    </a:lnTo>
                    <a:lnTo>
                      <a:pt x="434" y="237"/>
                    </a:lnTo>
                    <a:lnTo>
                      <a:pt x="444" y="237"/>
                    </a:lnTo>
                    <a:lnTo>
                      <a:pt x="455" y="237"/>
                    </a:lnTo>
                    <a:lnTo>
                      <a:pt x="455" y="247"/>
                    </a:lnTo>
                    <a:lnTo>
                      <a:pt x="465" y="247"/>
                    </a:lnTo>
                    <a:lnTo>
                      <a:pt x="465" y="257"/>
                    </a:lnTo>
                    <a:lnTo>
                      <a:pt x="465" y="268"/>
                    </a:lnTo>
                    <a:lnTo>
                      <a:pt x="475" y="268"/>
                    </a:lnTo>
                    <a:lnTo>
                      <a:pt x="486" y="268"/>
                    </a:lnTo>
                    <a:lnTo>
                      <a:pt x="496" y="257"/>
                    </a:lnTo>
                    <a:lnTo>
                      <a:pt x="486" y="257"/>
                    </a:lnTo>
                    <a:lnTo>
                      <a:pt x="486" y="247"/>
                    </a:lnTo>
                    <a:lnTo>
                      <a:pt x="475" y="247"/>
                    </a:lnTo>
                    <a:lnTo>
                      <a:pt x="475" y="237"/>
                    </a:lnTo>
                    <a:lnTo>
                      <a:pt x="465" y="227"/>
                    </a:lnTo>
                    <a:lnTo>
                      <a:pt x="465" y="216"/>
                    </a:lnTo>
                    <a:lnTo>
                      <a:pt x="455" y="216"/>
                    </a:lnTo>
                    <a:lnTo>
                      <a:pt x="455" y="206"/>
                    </a:lnTo>
                    <a:lnTo>
                      <a:pt x="455" y="196"/>
                    </a:lnTo>
                    <a:lnTo>
                      <a:pt x="465" y="196"/>
                    </a:lnTo>
                    <a:lnTo>
                      <a:pt x="465" y="185"/>
                    </a:lnTo>
                    <a:lnTo>
                      <a:pt x="475" y="185"/>
                    </a:lnTo>
                    <a:lnTo>
                      <a:pt x="475" y="175"/>
                    </a:lnTo>
                    <a:lnTo>
                      <a:pt x="465" y="175"/>
                    </a:lnTo>
                    <a:lnTo>
                      <a:pt x="465" y="165"/>
                    </a:lnTo>
                    <a:lnTo>
                      <a:pt x="455" y="165"/>
                    </a:lnTo>
                    <a:lnTo>
                      <a:pt x="455" y="154"/>
                    </a:lnTo>
                    <a:lnTo>
                      <a:pt x="465" y="154"/>
                    </a:lnTo>
                    <a:lnTo>
                      <a:pt x="475" y="154"/>
                    </a:lnTo>
                    <a:lnTo>
                      <a:pt x="486" y="154"/>
                    </a:lnTo>
                    <a:lnTo>
                      <a:pt x="496" y="154"/>
                    </a:lnTo>
                    <a:lnTo>
                      <a:pt x="496" y="165"/>
                    </a:lnTo>
                    <a:lnTo>
                      <a:pt x="506" y="165"/>
                    </a:lnTo>
                    <a:lnTo>
                      <a:pt x="506" y="154"/>
                    </a:lnTo>
                    <a:lnTo>
                      <a:pt x="506" y="144"/>
                    </a:lnTo>
                    <a:lnTo>
                      <a:pt x="496" y="144"/>
                    </a:lnTo>
                    <a:lnTo>
                      <a:pt x="496" y="134"/>
                    </a:lnTo>
                    <a:lnTo>
                      <a:pt x="486" y="134"/>
                    </a:lnTo>
                    <a:lnTo>
                      <a:pt x="486" y="123"/>
                    </a:lnTo>
                    <a:lnTo>
                      <a:pt x="486" y="113"/>
                    </a:lnTo>
                    <a:lnTo>
                      <a:pt x="486" y="103"/>
                    </a:lnTo>
                    <a:lnTo>
                      <a:pt x="475" y="103"/>
                    </a:lnTo>
                    <a:lnTo>
                      <a:pt x="475" y="92"/>
                    </a:lnTo>
                    <a:lnTo>
                      <a:pt x="465" y="92"/>
                    </a:lnTo>
                    <a:lnTo>
                      <a:pt x="455" y="92"/>
                    </a:lnTo>
                    <a:lnTo>
                      <a:pt x="455" y="82"/>
                    </a:lnTo>
                    <a:lnTo>
                      <a:pt x="444" y="82"/>
                    </a:lnTo>
                    <a:lnTo>
                      <a:pt x="434" y="82"/>
                    </a:lnTo>
                    <a:lnTo>
                      <a:pt x="434" y="72"/>
                    </a:lnTo>
                    <a:lnTo>
                      <a:pt x="434" y="62"/>
                    </a:lnTo>
                    <a:lnTo>
                      <a:pt x="424" y="62"/>
                    </a:lnTo>
                    <a:lnTo>
                      <a:pt x="424" y="51"/>
                    </a:lnTo>
                    <a:lnTo>
                      <a:pt x="413" y="51"/>
                    </a:lnTo>
                    <a:lnTo>
                      <a:pt x="413" y="41"/>
                    </a:lnTo>
                    <a:lnTo>
                      <a:pt x="413" y="31"/>
                    </a:lnTo>
                    <a:lnTo>
                      <a:pt x="403" y="31"/>
                    </a:lnTo>
                    <a:lnTo>
                      <a:pt x="403" y="20"/>
                    </a:lnTo>
                    <a:lnTo>
                      <a:pt x="393" y="20"/>
                    </a:lnTo>
                    <a:lnTo>
                      <a:pt x="393" y="10"/>
                    </a:lnTo>
                    <a:lnTo>
                      <a:pt x="393" y="0"/>
                    </a:lnTo>
                    <a:lnTo>
                      <a:pt x="382" y="0"/>
                    </a:lnTo>
                    <a:lnTo>
                      <a:pt x="372" y="10"/>
                    </a:lnTo>
                    <a:lnTo>
                      <a:pt x="372" y="20"/>
                    </a:lnTo>
                    <a:lnTo>
                      <a:pt x="372" y="31"/>
                    </a:lnTo>
                    <a:lnTo>
                      <a:pt x="362" y="31"/>
                    </a:lnTo>
                    <a:lnTo>
                      <a:pt x="362" y="41"/>
                    </a:lnTo>
                    <a:lnTo>
                      <a:pt x="362" y="51"/>
                    </a:lnTo>
                    <a:lnTo>
                      <a:pt x="351" y="51"/>
                    </a:lnTo>
                    <a:lnTo>
                      <a:pt x="351" y="62"/>
                    </a:lnTo>
                    <a:lnTo>
                      <a:pt x="341" y="62"/>
                    </a:lnTo>
                    <a:lnTo>
                      <a:pt x="341" y="72"/>
                    </a:lnTo>
                    <a:lnTo>
                      <a:pt x="331" y="72"/>
                    </a:lnTo>
                    <a:lnTo>
                      <a:pt x="320" y="72"/>
                    </a:lnTo>
                    <a:lnTo>
                      <a:pt x="310" y="72"/>
                    </a:lnTo>
                    <a:lnTo>
                      <a:pt x="310" y="62"/>
                    </a:lnTo>
                    <a:lnTo>
                      <a:pt x="300" y="62"/>
                    </a:lnTo>
                    <a:lnTo>
                      <a:pt x="300" y="72"/>
                    </a:lnTo>
                    <a:lnTo>
                      <a:pt x="289" y="72"/>
                    </a:lnTo>
                    <a:lnTo>
                      <a:pt x="289" y="82"/>
                    </a:lnTo>
                    <a:lnTo>
                      <a:pt x="289" y="72"/>
                    </a:lnTo>
                    <a:lnTo>
                      <a:pt x="279" y="72"/>
                    </a:lnTo>
                    <a:lnTo>
                      <a:pt x="269" y="72"/>
                    </a:lnTo>
                    <a:lnTo>
                      <a:pt x="258" y="72"/>
                    </a:lnTo>
                    <a:lnTo>
                      <a:pt x="258" y="82"/>
                    </a:lnTo>
                    <a:lnTo>
                      <a:pt x="258" y="92"/>
                    </a:lnTo>
                    <a:lnTo>
                      <a:pt x="269" y="92"/>
                    </a:lnTo>
                    <a:lnTo>
                      <a:pt x="279" y="92"/>
                    </a:lnTo>
                    <a:lnTo>
                      <a:pt x="289" y="92"/>
                    </a:lnTo>
                    <a:lnTo>
                      <a:pt x="300" y="92"/>
                    </a:lnTo>
                    <a:lnTo>
                      <a:pt x="300" y="103"/>
                    </a:lnTo>
                    <a:lnTo>
                      <a:pt x="300" y="113"/>
                    </a:lnTo>
                    <a:lnTo>
                      <a:pt x="289" y="113"/>
                    </a:lnTo>
                    <a:lnTo>
                      <a:pt x="279" y="113"/>
                    </a:lnTo>
                    <a:lnTo>
                      <a:pt x="279" y="123"/>
                    </a:lnTo>
                    <a:lnTo>
                      <a:pt x="269" y="123"/>
                    </a:lnTo>
                    <a:lnTo>
                      <a:pt x="258" y="123"/>
                    </a:lnTo>
                    <a:lnTo>
                      <a:pt x="248" y="123"/>
                    </a:lnTo>
                    <a:lnTo>
                      <a:pt x="238" y="123"/>
                    </a:lnTo>
                    <a:lnTo>
                      <a:pt x="238" y="134"/>
                    </a:lnTo>
                    <a:lnTo>
                      <a:pt x="227" y="134"/>
                    </a:lnTo>
                    <a:lnTo>
                      <a:pt x="217" y="134"/>
                    </a:lnTo>
                    <a:lnTo>
                      <a:pt x="217" y="144"/>
                    </a:lnTo>
                    <a:lnTo>
                      <a:pt x="207" y="144"/>
                    </a:lnTo>
                    <a:lnTo>
                      <a:pt x="207" y="154"/>
                    </a:lnTo>
                    <a:lnTo>
                      <a:pt x="196" y="154"/>
                    </a:lnTo>
                    <a:lnTo>
                      <a:pt x="196" y="165"/>
                    </a:lnTo>
                    <a:lnTo>
                      <a:pt x="186" y="165"/>
                    </a:lnTo>
                    <a:lnTo>
                      <a:pt x="176" y="165"/>
                    </a:lnTo>
                    <a:lnTo>
                      <a:pt x="176" y="175"/>
                    </a:lnTo>
                    <a:lnTo>
                      <a:pt x="165" y="175"/>
                    </a:lnTo>
                    <a:lnTo>
                      <a:pt x="155" y="175"/>
                    </a:lnTo>
                    <a:lnTo>
                      <a:pt x="145" y="175"/>
                    </a:lnTo>
                    <a:lnTo>
                      <a:pt x="145" y="165"/>
                    </a:lnTo>
                    <a:lnTo>
                      <a:pt x="134" y="165"/>
                    </a:lnTo>
                    <a:lnTo>
                      <a:pt x="124" y="165"/>
                    </a:lnTo>
                    <a:lnTo>
                      <a:pt x="124" y="175"/>
                    </a:lnTo>
                    <a:lnTo>
                      <a:pt x="134" y="175"/>
                    </a:lnTo>
                    <a:lnTo>
                      <a:pt x="134" y="185"/>
                    </a:lnTo>
                    <a:lnTo>
                      <a:pt x="134" y="196"/>
                    </a:lnTo>
                    <a:lnTo>
                      <a:pt x="124" y="206"/>
                    </a:lnTo>
                    <a:lnTo>
                      <a:pt x="114" y="206"/>
                    </a:lnTo>
                    <a:lnTo>
                      <a:pt x="103" y="216"/>
                    </a:lnTo>
                    <a:lnTo>
                      <a:pt x="93" y="216"/>
                    </a:lnTo>
                    <a:lnTo>
                      <a:pt x="83" y="216"/>
                    </a:lnTo>
                    <a:lnTo>
                      <a:pt x="72" y="216"/>
                    </a:lnTo>
                    <a:lnTo>
                      <a:pt x="72" y="227"/>
                    </a:lnTo>
                    <a:lnTo>
                      <a:pt x="62" y="227"/>
                    </a:lnTo>
                    <a:lnTo>
                      <a:pt x="52" y="227"/>
                    </a:lnTo>
                    <a:lnTo>
                      <a:pt x="52" y="216"/>
                    </a:lnTo>
                    <a:lnTo>
                      <a:pt x="41" y="216"/>
                    </a:lnTo>
                    <a:lnTo>
                      <a:pt x="41" y="206"/>
                    </a:lnTo>
                    <a:lnTo>
                      <a:pt x="31" y="206"/>
                    </a:lnTo>
                    <a:lnTo>
                      <a:pt x="31" y="216"/>
                    </a:lnTo>
                    <a:lnTo>
                      <a:pt x="31" y="227"/>
                    </a:lnTo>
                    <a:lnTo>
                      <a:pt x="41" y="227"/>
                    </a:lnTo>
                    <a:lnTo>
                      <a:pt x="41" y="237"/>
                    </a:lnTo>
                    <a:lnTo>
                      <a:pt x="41" y="247"/>
                    </a:lnTo>
                    <a:lnTo>
                      <a:pt x="31" y="247"/>
                    </a:lnTo>
                    <a:lnTo>
                      <a:pt x="21" y="247"/>
                    </a:lnTo>
                    <a:lnTo>
                      <a:pt x="21" y="257"/>
                    </a:lnTo>
                    <a:lnTo>
                      <a:pt x="10" y="257"/>
                    </a:lnTo>
                    <a:lnTo>
                      <a:pt x="0" y="257"/>
                    </a:lnTo>
                    <a:lnTo>
                      <a:pt x="10" y="257"/>
                    </a:lnTo>
                    <a:lnTo>
                      <a:pt x="10" y="247"/>
                    </a:lnTo>
                    <a:lnTo>
                      <a:pt x="21" y="247"/>
                    </a:lnTo>
                    <a:lnTo>
                      <a:pt x="31" y="247"/>
                    </a:lnTo>
                    <a:lnTo>
                      <a:pt x="83" y="216"/>
                    </a:lnTo>
                    <a:close/>
                  </a:path>
                </a:pathLst>
              </a:custGeom>
              <a:solidFill>
                <a:srgbClr val="0000FF"/>
              </a:solidFill>
              <a:ln w="9525">
                <a:noFill/>
                <a:round/>
                <a:headEnd/>
                <a:tailEnd/>
              </a:ln>
            </p:spPr>
            <p:txBody>
              <a:bodyPr/>
              <a:lstStyle/>
              <a:p>
                <a:endParaRPr lang="en-US"/>
              </a:p>
            </p:txBody>
          </p:sp>
          <p:sp>
            <p:nvSpPr>
              <p:cNvPr id="17489" name="Freeform 52"/>
              <p:cNvSpPr>
                <a:spLocks/>
              </p:cNvSpPr>
              <p:nvPr/>
            </p:nvSpPr>
            <p:spPr bwMode="auto">
              <a:xfrm>
                <a:off x="4197" y="3084"/>
                <a:ext cx="506" cy="319"/>
              </a:xfrm>
              <a:custGeom>
                <a:avLst/>
                <a:gdLst>
                  <a:gd name="T0" fmla="*/ 103 w 506"/>
                  <a:gd name="T1" fmla="*/ 237 h 319"/>
                  <a:gd name="T2" fmla="*/ 124 w 506"/>
                  <a:gd name="T3" fmla="*/ 257 h 319"/>
                  <a:gd name="T4" fmla="*/ 155 w 506"/>
                  <a:gd name="T5" fmla="*/ 278 h 319"/>
                  <a:gd name="T6" fmla="*/ 186 w 506"/>
                  <a:gd name="T7" fmla="*/ 268 h 319"/>
                  <a:gd name="T8" fmla="*/ 207 w 506"/>
                  <a:gd name="T9" fmla="*/ 247 h 319"/>
                  <a:gd name="T10" fmla="*/ 238 w 506"/>
                  <a:gd name="T11" fmla="*/ 237 h 319"/>
                  <a:gd name="T12" fmla="*/ 279 w 506"/>
                  <a:gd name="T13" fmla="*/ 237 h 319"/>
                  <a:gd name="T14" fmla="*/ 310 w 506"/>
                  <a:gd name="T15" fmla="*/ 247 h 319"/>
                  <a:gd name="T16" fmla="*/ 310 w 506"/>
                  <a:gd name="T17" fmla="*/ 268 h 319"/>
                  <a:gd name="T18" fmla="*/ 331 w 506"/>
                  <a:gd name="T19" fmla="*/ 288 h 319"/>
                  <a:gd name="T20" fmla="*/ 351 w 506"/>
                  <a:gd name="T21" fmla="*/ 309 h 319"/>
                  <a:gd name="T22" fmla="*/ 382 w 506"/>
                  <a:gd name="T23" fmla="*/ 319 h 319"/>
                  <a:gd name="T24" fmla="*/ 362 w 506"/>
                  <a:gd name="T25" fmla="*/ 299 h 319"/>
                  <a:gd name="T26" fmla="*/ 341 w 506"/>
                  <a:gd name="T27" fmla="*/ 278 h 319"/>
                  <a:gd name="T28" fmla="*/ 320 w 506"/>
                  <a:gd name="T29" fmla="*/ 247 h 319"/>
                  <a:gd name="T30" fmla="*/ 341 w 506"/>
                  <a:gd name="T31" fmla="*/ 227 h 319"/>
                  <a:gd name="T32" fmla="*/ 372 w 506"/>
                  <a:gd name="T33" fmla="*/ 216 h 319"/>
                  <a:gd name="T34" fmla="*/ 413 w 506"/>
                  <a:gd name="T35" fmla="*/ 216 h 319"/>
                  <a:gd name="T36" fmla="*/ 434 w 506"/>
                  <a:gd name="T37" fmla="*/ 216 h 319"/>
                  <a:gd name="T38" fmla="*/ 455 w 506"/>
                  <a:gd name="T39" fmla="*/ 237 h 319"/>
                  <a:gd name="T40" fmla="*/ 465 w 506"/>
                  <a:gd name="T41" fmla="*/ 268 h 319"/>
                  <a:gd name="T42" fmla="*/ 486 w 506"/>
                  <a:gd name="T43" fmla="*/ 257 h 319"/>
                  <a:gd name="T44" fmla="*/ 465 w 506"/>
                  <a:gd name="T45" fmla="*/ 227 h 319"/>
                  <a:gd name="T46" fmla="*/ 455 w 506"/>
                  <a:gd name="T47" fmla="*/ 196 h 319"/>
                  <a:gd name="T48" fmla="*/ 475 w 506"/>
                  <a:gd name="T49" fmla="*/ 175 h 319"/>
                  <a:gd name="T50" fmla="*/ 455 w 506"/>
                  <a:gd name="T51" fmla="*/ 154 h 319"/>
                  <a:gd name="T52" fmla="*/ 496 w 506"/>
                  <a:gd name="T53" fmla="*/ 154 h 319"/>
                  <a:gd name="T54" fmla="*/ 506 w 506"/>
                  <a:gd name="T55" fmla="*/ 144 h 319"/>
                  <a:gd name="T56" fmla="*/ 486 w 506"/>
                  <a:gd name="T57" fmla="*/ 123 h 319"/>
                  <a:gd name="T58" fmla="*/ 475 w 506"/>
                  <a:gd name="T59" fmla="*/ 92 h 319"/>
                  <a:gd name="T60" fmla="*/ 444 w 506"/>
                  <a:gd name="T61" fmla="*/ 82 h 319"/>
                  <a:gd name="T62" fmla="*/ 424 w 506"/>
                  <a:gd name="T63" fmla="*/ 62 h 319"/>
                  <a:gd name="T64" fmla="*/ 413 w 506"/>
                  <a:gd name="T65" fmla="*/ 31 h 319"/>
                  <a:gd name="T66" fmla="*/ 393 w 506"/>
                  <a:gd name="T67" fmla="*/ 10 h 319"/>
                  <a:gd name="T68" fmla="*/ 372 w 506"/>
                  <a:gd name="T69" fmla="*/ 20 h 319"/>
                  <a:gd name="T70" fmla="*/ 362 w 506"/>
                  <a:gd name="T71" fmla="*/ 51 h 319"/>
                  <a:gd name="T72" fmla="*/ 341 w 506"/>
                  <a:gd name="T73" fmla="*/ 72 h 319"/>
                  <a:gd name="T74" fmla="*/ 310 w 506"/>
                  <a:gd name="T75" fmla="*/ 62 h 319"/>
                  <a:gd name="T76" fmla="*/ 289 w 506"/>
                  <a:gd name="T77" fmla="*/ 82 h 319"/>
                  <a:gd name="T78" fmla="*/ 258 w 506"/>
                  <a:gd name="T79" fmla="*/ 72 h 319"/>
                  <a:gd name="T80" fmla="*/ 279 w 506"/>
                  <a:gd name="T81" fmla="*/ 92 h 319"/>
                  <a:gd name="T82" fmla="*/ 300 w 506"/>
                  <a:gd name="T83" fmla="*/ 113 h 319"/>
                  <a:gd name="T84" fmla="*/ 269 w 506"/>
                  <a:gd name="T85" fmla="*/ 123 h 319"/>
                  <a:gd name="T86" fmla="*/ 238 w 506"/>
                  <a:gd name="T87" fmla="*/ 134 h 319"/>
                  <a:gd name="T88" fmla="*/ 207 w 506"/>
                  <a:gd name="T89" fmla="*/ 144 h 319"/>
                  <a:gd name="T90" fmla="*/ 186 w 506"/>
                  <a:gd name="T91" fmla="*/ 165 h 319"/>
                  <a:gd name="T92" fmla="*/ 155 w 506"/>
                  <a:gd name="T93" fmla="*/ 175 h 319"/>
                  <a:gd name="T94" fmla="*/ 124 w 506"/>
                  <a:gd name="T95" fmla="*/ 165 h 319"/>
                  <a:gd name="T96" fmla="*/ 134 w 506"/>
                  <a:gd name="T97" fmla="*/ 196 h 319"/>
                  <a:gd name="T98" fmla="*/ 93 w 506"/>
                  <a:gd name="T99" fmla="*/ 216 h 319"/>
                  <a:gd name="T100" fmla="*/ 62 w 506"/>
                  <a:gd name="T101" fmla="*/ 227 h 319"/>
                  <a:gd name="T102" fmla="*/ 41 w 506"/>
                  <a:gd name="T103" fmla="*/ 206 h 319"/>
                  <a:gd name="T104" fmla="*/ 41 w 506"/>
                  <a:gd name="T105" fmla="*/ 227 h 319"/>
                  <a:gd name="T106" fmla="*/ 21 w 506"/>
                  <a:gd name="T107" fmla="*/ 247 h 319"/>
                  <a:gd name="T108" fmla="*/ 10 w 506"/>
                  <a:gd name="T109" fmla="*/ 257 h 319"/>
                  <a:gd name="T110" fmla="*/ 83 w 506"/>
                  <a:gd name="T111" fmla="*/ 216 h 3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6"/>
                  <a:gd name="T169" fmla="*/ 0 h 319"/>
                  <a:gd name="T170" fmla="*/ 506 w 506"/>
                  <a:gd name="T171" fmla="*/ 319 h 3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6" h="319">
                    <a:moveTo>
                      <a:pt x="83" y="216"/>
                    </a:moveTo>
                    <a:lnTo>
                      <a:pt x="93" y="227"/>
                    </a:lnTo>
                    <a:lnTo>
                      <a:pt x="93" y="237"/>
                    </a:lnTo>
                    <a:lnTo>
                      <a:pt x="103" y="237"/>
                    </a:lnTo>
                    <a:lnTo>
                      <a:pt x="103" y="247"/>
                    </a:lnTo>
                    <a:lnTo>
                      <a:pt x="114" y="247"/>
                    </a:lnTo>
                    <a:lnTo>
                      <a:pt x="114" y="257"/>
                    </a:lnTo>
                    <a:lnTo>
                      <a:pt x="124" y="257"/>
                    </a:lnTo>
                    <a:lnTo>
                      <a:pt x="134" y="268"/>
                    </a:lnTo>
                    <a:lnTo>
                      <a:pt x="145" y="268"/>
                    </a:lnTo>
                    <a:lnTo>
                      <a:pt x="145" y="278"/>
                    </a:lnTo>
                    <a:lnTo>
                      <a:pt x="155" y="278"/>
                    </a:lnTo>
                    <a:lnTo>
                      <a:pt x="165" y="278"/>
                    </a:lnTo>
                    <a:lnTo>
                      <a:pt x="176" y="278"/>
                    </a:lnTo>
                    <a:lnTo>
                      <a:pt x="176" y="268"/>
                    </a:lnTo>
                    <a:lnTo>
                      <a:pt x="186" y="268"/>
                    </a:lnTo>
                    <a:lnTo>
                      <a:pt x="186" y="257"/>
                    </a:lnTo>
                    <a:lnTo>
                      <a:pt x="196" y="257"/>
                    </a:lnTo>
                    <a:lnTo>
                      <a:pt x="196" y="247"/>
                    </a:lnTo>
                    <a:lnTo>
                      <a:pt x="207" y="247"/>
                    </a:lnTo>
                    <a:lnTo>
                      <a:pt x="207" y="237"/>
                    </a:lnTo>
                    <a:lnTo>
                      <a:pt x="217" y="237"/>
                    </a:lnTo>
                    <a:lnTo>
                      <a:pt x="227" y="237"/>
                    </a:lnTo>
                    <a:lnTo>
                      <a:pt x="238" y="237"/>
                    </a:lnTo>
                    <a:lnTo>
                      <a:pt x="248" y="237"/>
                    </a:lnTo>
                    <a:lnTo>
                      <a:pt x="258" y="237"/>
                    </a:lnTo>
                    <a:lnTo>
                      <a:pt x="269" y="237"/>
                    </a:lnTo>
                    <a:lnTo>
                      <a:pt x="279" y="237"/>
                    </a:lnTo>
                    <a:lnTo>
                      <a:pt x="289" y="237"/>
                    </a:lnTo>
                    <a:lnTo>
                      <a:pt x="289" y="247"/>
                    </a:lnTo>
                    <a:lnTo>
                      <a:pt x="300" y="247"/>
                    </a:lnTo>
                    <a:lnTo>
                      <a:pt x="310" y="247"/>
                    </a:lnTo>
                    <a:lnTo>
                      <a:pt x="310" y="257"/>
                    </a:lnTo>
                    <a:lnTo>
                      <a:pt x="320" y="257"/>
                    </a:lnTo>
                    <a:lnTo>
                      <a:pt x="320" y="268"/>
                    </a:lnTo>
                    <a:lnTo>
                      <a:pt x="310" y="268"/>
                    </a:lnTo>
                    <a:lnTo>
                      <a:pt x="310" y="278"/>
                    </a:lnTo>
                    <a:lnTo>
                      <a:pt x="310" y="288"/>
                    </a:lnTo>
                    <a:lnTo>
                      <a:pt x="320" y="288"/>
                    </a:lnTo>
                    <a:lnTo>
                      <a:pt x="331" y="288"/>
                    </a:lnTo>
                    <a:lnTo>
                      <a:pt x="341" y="288"/>
                    </a:lnTo>
                    <a:lnTo>
                      <a:pt x="341" y="299"/>
                    </a:lnTo>
                    <a:lnTo>
                      <a:pt x="351" y="299"/>
                    </a:lnTo>
                    <a:lnTo>
                      <a:pt x="351" y="309"/>
                    </a:lnTo>
                    <a:lnTo>
                      <a:pt x="362" y="309"/>
                    </a:lnTo>
                    <a:lnTo>
                      <a:pt x="372" y="309"/>
                    </a:lnTo>
                    <a:lnTo>
                      <a:pt x="372" y="319"/>
                    </a:lnTo>
                    <a:lnTo>
                      <a:pt x="382" y="319"/>
                    </a:lnTo>
                    <a:lnTo>
                      <a:pt x="382" y="309"/>
                    </a:lnTo>
                    <a:lnTo>
                      <a:pt x="382" y="299"/>
                    </a:lnTo>
                    <a:lnTo>
                      <a:pt x="372" y="299"/>
                    </a:lnTo>
                    <a:lnTo>
                      <a:pt x="362" y="299"/>
                    </a:lnTo>
                    <a:lnTo>
                      <a:pt x="362" y="288"/>
                    </a:lnTo>
                    <a:lnTo>
                      <a:pt x="351" y="288"/>
                    </a:lnTo>
                    <a:lnTo>
                      <a:pt x="351" y="278"/>
                    </a:lnTo>
                    <a:lnTo>
                      <a:pt x="341" y="278"/>
                    </a:lnTo>
                    <a:lnTo>
                      <a:pt x="341" y="268"/>
                    </a:lnTo>
                    <a:lnTo>
                      <a:pt x="331" y="268"/>
                    </a:lnTo>
                    <a:lnTo>
                      <a:pt x="331" y="257"/>
                    </a:lnTo>
                    <a:lnTo>
                      <a:pt x="320" y="247"/>
                    </a:lnTo>
                    <a:lnTo>
                      <a:pt x="320" y="237"/>
                    </a:lnTo>
                    <a:lnTo>
                      <a:pt x="331" y="237"/>
                    </a:lnTo>
                    <a:lnTo>
                      <a:pt x="331" y="227"/>
                    </a:lnTo>
                    <a:lnTo>
                      <a:pt x="341" y="227"/>
                    </a:lnTo>
                    <a:lnTo>
                      <a:pt x="351" y="227"/>
                    </a:lnTo>
                    <a:lnTo>
                      <a:pt x="351" y="216"/>
                    </a:lnTo>
                    <a:lnTo>
                      <a:pt x="362" y="216"/>
                    </a:lnTo>
                    <a:lnTo>
                      <a:pt x="372" y="216"/>
                    </a:lnTo>
                    <a:lnTo>
                      <a:pt x="382" y="216"/>
                    </a:lnTo>
                    <a:lnTo>
                      <a:pt x="393" y="216"/>
                    </a:lnTo>
                    <a:lnTo>
                      <a:pt x="403" y="216"/>
                    </a:lnTo>
                    <a:lnTo>
                      <a:pt x="413" y="216"/>
                    </a:lnTo>
                    <a:lnTo>
                      <a:pt x="413" y="206"/>
                    </a:lnTo>
                    <a:lnTo>
                      <a:pt x="424" y="206"/>
                    </a:lnTo>
                    <a:lnTo>
                      <a:pt x="434" y="206"/>
                    </a:lnTo>
                    <a:lnTo>
                      <a:pt x="434" y="216"/>
                    </a:lnTo>
                    <a:lnTo>
                      <a:pt x="434" y="227"/>
                    </a:lnTo>
                    <a:lnTo>
                      <a:pt x="434" y="237"/>
                    </a:lnTo>
                    <a:lnTo>
                      <a:pt x="444" y="237"/>
                    </a:lnTo>
                    <a:lnTo>
                      <a:pt x="455" y="237"/>
                    </a:lnTo>
                    <a:lnTo>
                      <a:pt x="455" y="247"/>
                    </a:lnTo>
                    <a:lnTo>
                      <a:pt x="465" y="247"/>
                    </a:lnTo>
                    <a:lnTo>
                      <a:pt x="465" y="257"/>
                    </a:lnTo>
                    <a:lnTo>
                      <a:pt x="465" y="268"/>
                    </a:lnTo>
                    <a:lnTo>
                      <a:pt x="475" y="268"/>
                    </a:lnTo>
                    <a:lnTo>
                      <a:pt x="486" y="268"/>
                    </a:lnTo>
                    <a:lnTo>
                      <a:pt x="496" y="257"/>
                    </a:lnTo>
                    <a:lnTo>
                      <a:pt x="486" y="257"/>
                    </a:lnTo>
                    <a:lnTo>
                      <a:pt x="486" y="247"/>
                    </a:lnTo>
                    <a:lnTo>
                      <a:pt x="475" y="247"/>
                    </a:lnTo>
                    <a:lnTo>
                      <a:pt x="475" y="237"/>
                    </a:lnTo>
                    <a:lnTo>
                      <a:pt x="465" y="227"/>
                    </a:lnTo>
                    <a:lnTo>
                      <a:pt x="465" y="216"/>
                    </a:lnTo>
                    <a:lnTo>
                      <a:pt x="455" y="216"/>
                    </a:lnTo>
                    <a:lnTo>
                      <a:pt x="455" y="206"/>
                    </a:lnTo>
                    <a:lnTo>
                      <a:pt x="455" y="196"/>
                    </a:lnTo>
                    <a:lnTo>
                      <a:pt x="465" y="196"/>
                    </a:lnTo>
                    <a:lnTo>
                      <a:pt x="465" y="185"/>
                    </a:lnTo>
                    <a:lnTo>
                      <a:pt x="475" y="185"/>
                    </a:lnTo>
                    <a:lnTo>
                      <a:pt x="475" y="175"/>
                    </a:lnTo>
                    <a:lnTo>
                      <a:pt x="465" y="175"/>
                    </a:lnTo>
                    <a:lnTo>
                      <a:pt x="465" y="165"/>
                    </a:lnTo>
                    <a:lnTo>
                      <a:pt x="455" y="165"/>
                    </a:lnTo>
                    <a:lnTo>
                      <a:pt x="455" y="154"/>
                    </a:lnTo>
                    <a:lnTo>
                      <a:pt x="465" y="154"/>
                    </a:lnTo>
                    <a:lnTo>
                      <a:pt x="475" y="154"/>
                    </a:lnTo>
                    <a:lnTo>
                      <a:pt x="486" y="154"/>
                    </a:lnTo>
                    <a:lnTo>
                      <a:pt x="496" y="154"/>
                    </a:lnTo>
                    <a:lnTo>
                      <a:pt x="496" y="165"/>
                    </a:lnTo>
                    <a:lnTo>
                      <a:pt x="506" y="165"/>
                    </a:lnTo>
                    <a:lnTo>
                      <a:pt x="506" y="154"/>
                    </a:lnTo>
                    <a:lnTo>
                      <a:pt x="506" y="144"/>
                    </a:lnTo>
                    <a:lnTo>
                      <a:pt x="496" y="144"/>
                    </a:lnTo>
                    <a:lnTo>
                      <a:pt x="496" y="134"/>
                    </a:lnTo>
                    <a:lnTo>
                      <a:pt x="486" y="134"/>
                    </a:lnTo>
                    <a:lnTo>
                      <a:pt x="486" y="123"/>
                    </a:lnTo>
                    <a:lnTo>
                      <a:pt x="486" y="113"/>
                    </a:lnTo>
                    <a:lnTo>
                      <a:pt x="486" y="103"/>
                    </a:lnTo>
                    <a:lnTo>
                      <a:pt x="475" y="103"/>
                    </a:lnTo>
                    <a:lnTo>
                      <a:pt x="475" y="92"/>
                    </a:lnTo>
                    <a:lnTo>
                      <a:pt x="465" y="92"/>
                    </a:lnTo>
                    <a:lnTo>
                      <a:pt x="455" y="92"/>
                    </a:lnTo>
                    <a:lnTo>
                      <a:pt x="455" y="82"/>
                    </a:lnTo>
                    <a:lnTo>
                      <a:pt x="444" y="82"/>
                    </a:lnTo>
                    <a:lnTo>
                      <a:pt x="434" y="82"/>
                    </a:lnTo>
                    <a:lnTo>
                      <a:pt x="434" y="72"/>
                    </a:lnTo>
                    <a:lnTo>
                      <a:pt x="434" y="62"/>
                    </a:lnTo>
                    <a:lnTo>
                      <a:pt x="424" y="62"/>
                    </a:lnTo>
                    <a:lnTo>
                      <a:pt x="424" y="51"/>
                    </a:lnTo>
                    <a:lnTo>
                      <a:pt x="413" y="51"/>
                    </a:lnTo>
                    <a:lnTo>
                      <a:pt x="413" y="41"/>
                    </a:lnTo>
                    <a:lnTo>
                      <a:pt x="413" y="31"/>
                    </a:lnTo>
                    <a:lnTo>
                      <a:pt x="403" y="31"/>
                    </a:lnTo>
                    <a:lnTo>
                      <a:pt x="403" y="20"/>
                    </a:lnTo>
                    <a:lnTo>
                      <a:pt x="393" y="20"/>
                    </a:lnTo>
                    <a:lnTo>
                      <a:pt x="393" y="10"/>
                    </a:lnTo>
                    <a:lnTo>
                      <a:pt x="393" y="0"/>
                    </a:lnTo>
                    <a:lnTo>
                      <a:pt x="382" y="0"/>
                    </a:lnTo>
                    <a:lnTo>
                      <a:pt x="372" y="10"/>
                    </a:lnTo>
                    <a:lnTo>
                      <a:pt x="372" y="20"/>
                    </a:lnTo>
                    <a:lnTo>
                      <a:pt x="372" y="31"/>
                    </a:lnTo>
                    <a:lnTo>
                      <a:pt x="362" y="31"/>
                    </a:lnTo>
                    <a:lnTo>
                      <a:pt x="362" y="41"/>
                    </a:lnTo>
                    <a:lnTo>
                      <a:pt x="362" y="51"/>
                    </a:lnTo>
                    <a:lnTo>
                      <a:pt x="351" y="51"/>
                    </a:lnTo>
                    <a:lnTo>
                      <a:pt x="351" y="62"/>
                    </a:lnTo>
                    <a:lnTo>
                      <a:pt x="341" y="62"/>
                    </a:lnTo>
                    <a:lnTo>
                      <a:pt x="341" y="72"/>
                    </a:lnTo>
                    <a:lnTo>
                      <a:pt x="331" y="72"/>
                    </a:lnTo>
                    <a:lnTo>
                      <a:pt x="320" y="72"/>
                    </a:lnTo>
                    <a:lnTo>
                      <a:pt x="310" y="72"/>
                    </a:lnTo>
                    <a:lnTo>
                      <a:pt x="310" y="62"/>
                    </a:lnTo>
                    <a:lnTo>
                      <a:pt x="300" y="62"/>
                    </a:lnTo>
                    <a:lnTo>
                      <a:pt x="300" y="72"/>
                    </a:lnTo>
                    <a:lnTo>
                      <a:pt x="289" y="72"/>
                    </a:lnTo>
                    <a:lnTo>
                      <a:pt x="289" y="82"/>
                    </a:lnTo>
                    <a:lnTo>
                      <a:pt x="289" y="72"/>
                    </a:lnTo>
                    <a:lnTo>
                      <a:pt x="279" y="72"/>
                    </a:lnTo>
                    <a:lnTo>
                      <a:pt x="269" y="72"/>
                    </a:lnTo>
                    <a:lnTo>
                      <a:pt x="258" y="72"/>
                    </a:lnTo>
                    <a:lnTo>
                      <a:pt x="258" y="82"/>
                    </a:lnTo>
                    <a:lnTo>
                      <a:pt x="258" y="92"/>
                    </a:lnTo>
                    <a:lnTo>
                      <a:pt x="269" y="92"/>
                    </a:lnTo>
                    <a:lnTo>
                      <a:pt x="279" y="92"/>
                    </a:lnTo>
                    <a:lnTo>
                      <a:pt x="289" y="92"/>
                    </a:lnTo>
                    <a:lnTo>
                      <a:pt x="300" y="92"/>
                    </a:lnTo>
                    <a:lnTo>
                      <a:pt x="300" y="103"/>
                    </a:lnTo>
                    <a:lnTo>
                      <a:pt x="300" y="113"/>
                    </a:lnTo>
                    <a:lnTo>
                      <a:pt x="289" y="113"/>
                    </a:lnTo>
                    <a:lnTo>
                      <a:pt x="279" y="113"/>
                    </a:lnTo>
                    <a:lnTo>
                      <a:pt x="279" y="123"/>
                    </a:lnTo>
                    <a:lnTo>
                      <a:pt x="269" y="123"/>
                    </a:lnTo>
                    <a:lnTo>
                      <a:pt x="258" y="123"/>
                    </a:lnTo>
                    <a:lnTo>
                      <a:pt x="248" y="123"/>
                    </a:lnTo>
                    <a:lnTo>
                      <a:pt x="238" y="123"/>
                    </a:lnTo>
                    <a:lnTo>
                      <a:pt x="238" y="134"/>
                    </a:lnTo>
                    <a:lnTo>
                      <a:pt x="227" y="134"/>
                    </a:lnTo>
                    <a:lnTo>
                      <a:pt x="217" y="134"/>
                    </a:lnTo>
                    <a:lnTo>
                      <a:pt x="217" y="144"/>
                    </a:lnTo>
                    <a:lnTo>
                      <a:pt x="207" y="144"/>
                    </a:lnTo>
                    <a:lnTo>
                      <a:pt x="207" y="154"/>
                    </a:lnTo>
                    <a:lnTo>
                      <a:pt x="196" y="154"/>
                    </a:lnTo>
                    <a:lnTo>
                      <a:pt x="196" y="165"/>
                    </a:lnTo>
                    <a:lnTo>
                      <a:pt x="186" y="165"/>
                    </a:lnTo>
                    <a:lnTo>
                      <a:pt x="176" y="165"/>
                    </a:lnTo>
                    <a:lnTo>
                      <a:pt x="176" y="175"/>
                    </a:lnTo>
                    <a:lnTo>
                      <a:pt x="165" y="175"/>
                    </a:lnTo>
                    <a:lnTo>
                      <a:pt x="155" y="175"/>
                    </a:lnTo>
                    <a:lnTo>
                      <a:pt x="145" y="175"/>
                    </a:lnTo>
                    <a:lnTo>
                      <a:pt x="145" y="165"/>
                    </a:lnTo>
                    <a:lnTo>
                      <a:pt x="134" y="165"/>
                    </a:lnTo>
                    <a:lnTo>
                      <a:pt x="124" y="165"/>
                    </a:lnTo>
                    <a:lnTo>
                      <a:pt x="124" y="175"/>
                    </a:lnTo>
                    <a:lnTo>
                      <a:pt x="134" y="175"/>
                    </a:lnTo>
                    <a:lnTo>
                      <a:pt x="134" y="185"/>
                    </a:lnTo>
                    <a:lnTo>
                      <a:pt x="134" y="196"/>
                    </a:lnTo>
                    <a:lnTo>
                      <a:pt x="124" y="206"/>
                    </a:lnTo>
                    <a:lnTo>
                      <a:pt x="114" y="206"/>
                    </a:lnTo>
                    <a:lnTo>
                      <a:pt x="103" y="216"/>
                    </a:lnTo>
                    <a:lnTo>
                      <a:pt x="93" y="216"/>
                    </a:lnTo>
                    <a:lnTo>
                      <a:pt x="83" y="216"/>
                    </a:lnTo>
                    <a:lnTo>
                      <a:pt x="72" y="216"/>
                    </a:lnTo>
                    <a:lnTo>
                      <a:pt x="72" y="227"/>
                    </a:lnTo>
                    <a:lnTo>
                      <a:pt x="62" y="227"/>
                    </a:lnTo>
                    <a:lnTo>
                      <a:pt x="52" y="227"/>
                    </a:lnTo>
                    <a:lnTo>
                      <a:pt x="52" y="216"/>
                    </a:lnTo>
                    <a:lnTo>
                      <a:pt x="41" y="216"/>
                    </a:lnTo>
                    <a:lnTo>
                      <a:pt x="41" y="206"/>
                    </a:lnTo>
                    <a:lnTo>
                      <a:pt x="31" y="206"/>
                    </a:lnTo>
                    <a:lnTo>
                      <a:pt x="31" y="216"/>
                    </a:lnTo>
                    <a:lnTo>
                      <a:pt x="31" y="227"/>
                    </a:lnTo>
                    <a:lnTo>
                      <a:pt x="41" y="227"/>
                    </a:lnTo>
                    <a:lnTo>
                      <a:pt x="41" y="237"/>
                    </a:lnTo>
                    <a:lnTo>
                      <a:pt x="41" y="247"/>
                    </a:lnTo>
                    <a:lnTo>
                      <a:pt x="31" y="247"/>
                    </a:lnTo>
                    <a:lnTo>
                      <a:pt x="21" y="247"/>
                    </a:lnTo>
                    <a:lnTo>
                      <a:pt x="21" y="257"/>
                    </a:lnTo>
                    <a:lnTo>
                      <a:pt x="10" y="257"/>
                    </a:lnTo>
                    <a:lnTo>
                      <a:pt x="0" y="257"/>
                    </a:lnTo>
                    <a:lnTo>
                      <a:pt x="10" y="257"/>
                    </a:lnTo>
                    <a:lnTo>
                      <a:pt x="10" y="247"/>
                    </a:lnTo>
                    <a:lnTo>
                      <a:pt x="21" y="247"/>
                    </a:lnTo>
                    <a:lnTo>
                      <a:pt x="31" y="247"/>
                    </a:lnTo>
                    <a:lnTo>
                      <a:pt x="83" y="216"/>
                    </a:lnTo>
                    <a:close/>
                  </a:path>
                </a:pathLst>
              </a:custGeom>
              <a:solidFill>
                <a:srgbClr val="0000FF"/>
              </a:solidFill>
              <a:ln w="9525">
                <a:noFill/>
                <a:round/>
                <a:headEnd/>
                <a:tailEnd/>
              </a:ln>
            </p:spPr>
            <p:txBody>
              <a:bodyPr/>
              <a:lstStyle/>
              <a:p>
                <a:endParaRPr lang="en-US"/>
              </a:p>
            </p:txBody>
          </p:sp>
          <p:sp>
            <p:nvSpPr>
              <p:cNvPr id="17490" name="Freeform 53"/>
              <p:cNvSpPr>
                <a:spLocks/>
              </p:cNvSpPr>
              <p:nvPr/>
            </p:nvSpPr>
            <p:spPr bwMode="auto">
              <a:xfrm>
                <a:off x="4202" y="3089"/>
                <a:ext cx="506" cy="319"/>
              </a:xfrm>
              <a:custGeom>
                <a:avLst/>
                <a:gdLst>
                  <a:gd name="T0" fmla="*/ 103 w 506"/>
                  <a:gd name="T1" fmla="*/ 237 h 319"/>
                  <a:gd name="T2" fmla="*/ 124 w 506"/>
                  <a:gd name="T3" fmla="*/ 258 h 319"/>
                  <a:gd name="T4" fmla="*/ 155 w 506"/>
                  <a:gd name="T5" fmla="*/ 278 h 319"/>
                  <a:gd name="T6" fmla="*/ 186 w 506"/>
                  <a:gd name="T7" fmla="*/ 268 h 319"/>
                  <a:gd name="T8" fmla="*/ 207 w 506"/>
                  <a:gd name="T9" fmla="*/ 247 h 319"/>
                  <a:gd name="T10" fmla="*/ 238 w 506"/>
                  <a:gd name="T11" fmla="*/ 237 h 319"/>
                  <a:gd name="T12" fmla="*/ 279 w 506"/>
                  <a:gd name="T13" fmla="*/ 237 h 319"/>
                  <a:gd name="T14" fmla="*/ 310 w 506"/>
                  <a:gd name="T15" fmla="*/ 247 h 319"/>
                  <a:gd name="T16" fmla="*/ 310 w 506"/>
                  <a:gd name="T17" fmla="*/ 268 h 319"/>
                  <a:gd name="T18" fmla="*/ 331 w 506"/>
                  <a:gd name="T19" fmla="*/ 289 h 319"/>
                  <a:gd name="T20" fmla="*/ 351 w 506"/>
                  <a:gd name="T21" fmla="*/ 309 h 319"/>
                  <a:gd name="T22" fmla="*/ 382 w 506"/>
                  <a:gd name="T23" fmla="*/ 319 h 319"/>
                  <a:gd name="T24" fmla="*/ 362 w 506"/>
                  <a:gd name="T25" fmla="*/ 299 h 319"/>
                  <a:gd name="T26" fmla="*/ 341 w 506"/>
                  <a:gd name="T27" fmla="*/ 278 h 319"/>
                  <a:gd name="T28" fmla="*/ 320 w 506"/>
                  <a:gd name="T29" fmla="*/ 247 h 319"/>
                  <a:gd name="T30" fmla="*/ 341 w 506"/>
                  <a:gd name="T31" fmla="*/ 227 h 319"/>
                  <a:gd name="T32" fmla="*/ 372 w 506"/>
                  <a:gd name="T33" fmla="*/ 216 h 319"/>
                  <a:gd name="T34" fmla="*/ 413 w 506"/>
                  <a:gd name="T35" fmla="*/ 216 h 319"/>
                  <a:gd name="T36" fmla="*/ 434 w 506"/>
                  <a:gd name="T37" fmla="*/ 216 h 319"/>
                  <a:gd name="T38" fmla="*/ 455 w 506"/>
                  <a:gd name="T39" fmla="*/ 237 h 319"/>
                  <a:gd name="T40" fmla="*/ 465 w 506"/>
                  <a:gd name="T41" fmla="*/ 268 h 319"/>
                  <a:gd name="T42" fmla="*/ 486 w 506"/>
                  <a:gd name="T43" fmla="*/ 258 h 319"/>
                  <a:gd name="T44" fmla="*/ 465 w 506"/>
                  <a:gd name="T45" fmla="*/ 227 h 319"/>
                  <a:gd name="T46" fmla="*/ 455 w 506"/>
                  <a:gd name="T47" fmla="*/ 196 h 319"/>
                  <a:gd name="T48" fmla="*/ 475 w 506"/>
                  <a:gd name="T49" fmla="*/ 175 h 319"/>
                  <a:gd name="T50" fmla="*/ 455 w 506"/>
                  <a:gd name="T51" fmla="*/ 154 h 319"/>
                  <a:gd name="T52" fmla="*/ 496 w 506"/>
                  <a:gd name="T53" fmla="*/ 154 h 319"/>
                  <a:gd name="T54" fmla="*/ 506 w 506"/>
                  <a:gd name="T55" fmla="*/ 144 h 319"/>
                  <a:gd name="T56" fmla="*/ 486 w 506"/>
                  <a:gd name="T57" fmla="*/ 124 h 319"/>
                  <a:gd name="T58" fmla="*/ 475 w 506"/>
                  <a:gd name="T59" fmla="*/ 93 h 319"/>
                  <a:gd name="T60" fmla="*/ 444 w 506"/>
                  <a:gd name="T61" fmla="*/ 82 h 319"/>
                  <a:gd name="T62" fmla="*/ 424 w 506"/>
                  <a:gd name="T63" fmla="*/ 62 h 319"/>
                  <a:gd name="T64" fmla="*/ 413 w 506"/>
                  <a:gd name="T65" fmla="*/ 31 h 319"/>
                  <a:gd name="T66" fmla="*/ 393 w 506"/>
                  <a:gd name="T67" fmla="*/ 10 h 319"/>
                  <a:gd name="T68" fmla="*/ 372 w 506"/>
                  <a:gd name="T69" fmla="*/ 20 h 319"/>
                  <a:gd name="T70" fmla="*/ 362 w 506"/>
                  <a:gd name="T71" fmla="*/ 51 h 319"/>
                  <a:gd name="T72" fmla="*/ 341 w 506"/>
                  <a:gd name="T73" fmla="*/ 72 h 319"/>
                  <a:gd name="T74" fmla="*/ 310 w 506"/>
                  <a:gd name="T75" fmla="*/ 62 h 319"/>
                  <a:gd name="T76" fmla="*/ 289 w 506"/>
                  <a:gd name="T77" fmla="*/ 82 h 319"/>
                  <a:gd name="T78" fmla="*/ 258 w 506"/>
                  <a:gd name="T79" fmla="*/ 72 h 319"/>
                  <a:gd name="T80" fmla="*/ 279 w 506"/>
                  <a:gd name="T81" fmla="*/ 93 h 319"/>
                  <a:gd name="T82" fmla="*/ 300 w 506"/>
                  <a:gd name="T83" fmla="*/ 113 h 319"/>
                  <a:gd name="T84" fmla="*/ 269 w 506"/>
                  <a:gd name="T85" fmla="*/ 124 h 319"/>
                  <a:gd name="T86" fmla="*/ 238 w 506"/>
                  <a:gd name="T87" fmla="*/ 134 h 319"/>
                  <a:gd name="T88" fmla="*/ 207 w 506"/>
                  <a:gd name="T89" fmla="*/ 144 h 319"/>
                  <a:gd name="T90" fmla="*/ 186 w 506"/>
                  <a:gd name="T91" fmla="*/ 165 h 319"/>
                  <a:gd name="T92" fmla="*/ 155 w 506"/>
                  <a:gd name="T93" fmla="*/ 175 h 319"/>
                  <a:gd name="T94" fmla="*/ 124 w 506"/>
                  <a:gd name="T95" fmla="*/ 165 h 319"/>
                  <a:gd name="T96" fmla="*/ 134 w 506"/>
                  <a:gd name="T97" fmla="*/ 196 h 319"/>
                  <a:gd name="T98" fmla="*/ 93 w 506"/>
                  <a:gd name="T99" fmla="*/ 216 h 319"/>
                  <a:gd name="T100" fmla="*/ 62 w 506"/>
                  <a:gd name="T101" fmla="*/ 227 h 319"/>
                  <a:gd name="T102" fmla="*/ 41 w 506"/>
                  <a:gd name="T103" fmla="*/ 206 h 319"/>
                  <a:gd name="T104" fmla="*/ 41 w 506"/>
                  <a:gd name="T105" fmla="*/ 227 h 319"/>
                  <a:gd name="T106" fmla="*/ 21 w 506"/>
                  <a:gd name="T107" fmla="*/ 247 h 319"/>
                  <a:gd name="T108" fmla="*/ 10 w 506"/>
                  <a:gd name="T109" fmla="*/ 258 h 31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06"/>
                  <a:gd name="T166" fmla="*/ 0 h 319"/>
                  <a:gd name="T167" fmla="*/ 506 w 506"/>
                  <a:gd name="T168" fmla="*/ 319 h 31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06" h="319">
                    <a:moveTo>
                      <a:pt x="83" y="216"/>
                    </a:moveTo>
                    <a:lnTo>
                      <a:pt x="93" y="227"/>
                    </a:lnTo>
                    <a:lnTo>
                      <a:pt x="93" y="237"/>
                    </a:lnTo>
                    <a:lnTo>
                      <a:pt x="103" y="237"/>
                    </a:lnTo>
                    <a:lnTo>
                      <a:pt x="103" y="247"/>
                    </a:lnTo>
                    <a:lnTo>
                      <a:pt x="114" y="247"/>
                    </a:lnTo>
                    <a:lnTo>
                      <a:pt x="114" y="258"/>
                    </a:lnTo>
                    <a:lnTo>
                      <a:pt x="124" y="258"/>
                    </a:lnTo>
                    <a:lnTo>
                      <a:pt x="134" y="268"/>
                    </a:lnTo>
                    <a:lnTo>
                      <a:pt x="145" y="268"/>
                    </a:lnTo>
                    <a:lnTo>
                      <a:pt x="145" y="278"/>
                    </a:lnTo>
                    <a:lnTo>
                      <a:pt x="155" y="278"/>
                    </a:lnTo>
                    <a:lnTo>
                      <a:pt x="165" y="278"/>
                    </a:lnTo>
                    <a:lnTo>
                      <a:pt x="176" y="278"/>
                    </a:lnTo>
                    <a:lnTo>
                      <a:pt x="176" y="268"/>
                    </a:lnTo>
                    <a:lnTo>
                      <a:pt x="186" y="268"/>
                    </a:lnTo>
                    <a:lnTo>
                      <a:pt x="186" y="258"/>
                    </a:lnTo>
                    <a:lnTo>
                      <a:pt x="196" y="258"/>
                    </a:lnTo>
                    <a:lnTo>
                      <a:pt x="196" y="247"/>
                    </a:lnTo>
                    <a:lnTo>
                      <a:pt x="207" y="247"/>
                    </a:lnTo>
                    <a:lnTo>
                      <a:pt x="207" y="237"/>
                    </a:lnTo>
                    <a:lnTo>
                      <a:pt x="217" y="237"/>
                    </a:lnTo>
                    <a:lnTo>
                      <a:pt x="227" y="237"/>
                    </a:lnTo>
                    <a:lnTo>
                      <a:pt x="238" y="237"/>
                    </a:lnTo>
                    <a:lnTo>
                      <a:pt x="248" y="237"/>
                    </a:lnTo>
                    <a:lnTo>
                      <a:pt x="258" y="237"/>
                    </a:lnTo>
                    <a:lnTo>
                      <a:pt x="269" y="237"/>
                    </a:lnTo>
                    <a:lnTo>
                      <a:pt x="279" y="237"/>
                    </a:lnTo>
                    <a:lnTo>
                      <a:pt x="289" y="237"/>
                    </a:lnTo>
                    <a:lnTo>
                      <a:pt x="289" y="247"/>
                    </a:lnTo>
                    <a:lnTo>
                      <a:pt x="300" y="247"/>
                    </a:lnTo>
                    <a:lnTo>
                      <a:pt x="310" y="247"/>
                    </a:lnTo>
                    <a:lnTo>
                      <a:pt x="310" y="258"/>
                    </a:lnTo>
                    <a:lnTo>
                      <a:pt x="320" y="258"/>
                    </a:lnTo>
                    <a:lnTo>
                      <a:pt x="320" y="268"/>
                    </a:lnTo>
                    <a:lnTo>
                      <a:pt x="310" y="268"/>
                    </a:lnTo>
                    <a:lnTo>
                      <a:pt x="310" y="278"/>
                    </a:lnTo>
                    <a:lnTo>
                      <a:pt x="310" y="289"/>
                    </a:lnTo>
                    <a:lnTo>
                      <a:pt x="320" y="289"/>
                    </a:lnTo>
                    <a:lnTo>
                      <a:pt x="331" y="289"/>
                    </a:lnTo>
                    <a:lnTo>
                      <a:pt x="341" y="289"/>
                    </a:lnTo>
                    <a:lnTo>
                      <a:pt x="341" y="299"/>
                    </a:lnTo>
                    <a:lnTo>
                      <a:pt x="351" y="299"/>
                    </a:lnTo>
                    <a:lnTo>
                      <a:pt x="351" y="309"/>
                    </a:lnTo>
                    <a:lnTo>
                      <a:pt x="362" y="309"/>
                    </a:lnTo>
                    <a:lnTo>
                      <a:pt x="372" y="309"/>
                    </a:lnTo>
                    <a:lnTo>
                      <a:pt x="372" y="319"/>
                    </a:lnTo>
                    <a:lnTo>
                      <a:pt x="382" y="319"/>
                    </a:lnTo>
                    <a:lnTo>
                      <a:pt x="382" y="309"/>
                    </a:lnTo>
                    <a:lnTo>
                      <a:pt x="382" y="299"/>
                    </a:lnTo>
                    <a:lnTo>
                      <a:pt x="372" y="299"/>
                    </a:lnTo>
                    <a:lnTo>
                      <a:pt x="362" y="299"/>
                    </a:lnTo>
                    <a:lnTo>
                      <a:pt x="362" y="289"/>
                    </a:lnTo>
                    <a:lnTo>
                      <a:pt x="351" y="289"/>
                    </a:lnTo>
                    <a:lnTo>
                      <a:pt x="351" y="278"/>
                    </a:lnTo>
                    <a:lnTo>
                      <a:pt x="341" y="278"/>
                    </a:lnTo>
                    <a:lnTo>
                      <a:pt x="341" y="268"/>
                    </a:lnTo>
                    <a:lnTo>
                      <a:pt x="331" y="268"/>
                    </a:lnTo>
                    <a:lnTo>
                      <a:pt x="331" y="258"/>
                    </a:lnTo>
                    <a:lnTo>
                      <a:pt x="320" y="247"/>
                    </a:lnTo>
                    <a:lnTo>
                      <a:pt x="320" y="237"/>
                    </a:lnTo>
                    <a:lnTo>
                      <a:pt x="331" y="237"/>
                    </a:lnTo>
                    <a:lnTo>
                      <a:pt x="331" y="227"/>
                    </a:lnTo>
                    <a:lnTo>
                      <a:pt x="341" y="227"/>
                    </a:lnTo>
                    <a:lnTo>
                      <a:pt x="351" y="227"/>
                    </a:lnTo>
                    <a:lnTo>
                      <a:pt x="351" y="216"/>
                    </a:lnTo>
                    <a:lnTo>
                      <a:pt x="362" y="216"/>
                    </a:lnTo>
                    <a:lnTo>
                      <a:pt x="372" y="216"/>
                    </a:lnTo>
                    <a:lnTo>
                      <a:pt x="382" y="216"/>
                    </a:lnTo>
                    <a:lnTo>
                      <a:pt x="393" y="216"/>
                    </a:lnTo>
                    <a:lnTo>
                      <a:pt x="403" y="216"/>
                    </a:lnTo>
                    <a:lnTo>
                      <a:pt x="413" y="216"/>
                    </a:lnTo>
                    <a:lnTo>
                      <a:pt x="413" y="206"/>
                    </a:lnTo>
                    <a:lnTo>
                      <a:pt x="424" y="206"/>
                    </a:lnTo>
                    <a:lnTo>
                      <a:pt x="434" y="206"/>
                    </a:lnTo>
                    <a:lnTo>
                      <a:pt x="434" y="216"/>
                    </a:lnTo>
                    <a:lnTo>
                      <a:pt x="434" y="227"/>
                    </a:lnTo>
                    <a:lnTo>
                      <a:pt x="434" y="237"/>
                    </a:lnTo>
                    <a:lnTo>
                      <a:pt x="444" y="237"/>
                    </a:lnTo>
                    <a:lnTo>
                      <a:pt x="455" y="237"/>
                    </a:lnTo>
                    <a:lnTo>
                      <a:pt x="455" y="247"/>
                    </a:lnTo>
                    <a:lnTo>
                      <a:pt x="465" y="247"/>
                    </a:lnTo>
                    <a:lnTo>
                      <a:pt x="465" y="258"/>
                    </a:lnTo>
                    <a:lnTo>
                      <a:pt x="465" y="268"/>
                    </a:lnTo>
                    <a:lnTo>
                      <a:pt x="475" y="268"/>
                    </a:lnTo>
                    <a:lnTo>
                      <a:pt x="486" y="268"/>
                    </a:lnTo>
                    <a:lnTo>
                      <a:pt x="496" y="258"/>
                    </a:lnTo>
                    <a:lnTo>
                      <a:pt x="486" y="258"/>
                    </a:lnTo>
                    <a:lnTo>
                      <a:pt x="486" y="247"/>
                    </a:lnTo>
                    <a:lnTo>
                      <a:pt x="475" y="247"/>
                    </a:lnTo>
                    <a:lnTo>
                      <a:pt x="475" y="237"/>
                    </a:lnTo>
                    <a:lnTo>
                      <a:pt x="465" y="227"/>
                    </a:lnTo>
                    <a:lnTo>
                      <a:pt x="465" y="216"/>
                    </a:lnTo>
                    <a:lnTo>
                      <a:pt x="455" y="216"/>
                    </a:lnTo>
                    <a:lnTo>
                      <a:pt x="455" y="206"/>
                    </a:lnTo>
                    <a:lnTo>
                      <a:pt x="455" y="196"/>
                    </a:lnTo>
                    <a:lnTo>
                      <a:pt x="465" y="196"/>
                    </a:lnTo>
                    <a:lnTo>
                      <a:pt x="465" y="185"/>
                    </a:lnTo>
                    <a:lnTo>
                      <a:pt x="475" y="185"/>
                    </a:lnTo>
                    <a:lnTo>
                      <a:pt x="475" y="175"/>
                    </a:lnTo>
                    <a:lnTo>
                      <a:pt x="465" y="175"/>
                    </a:lnTo>
                    <a:lnTo>
                      <a:pt x="465" y="165"/>
                    </a:lnTo>
                    <a:lnTo>
                      <a:pt x="455" y="165"/>
                    </a:lnTo>
                    <a:lnTo>
                      <a:pt x="455" y="154"/>
                    </a:lnTo>
                    <a:lnTo>
                      <a:pt x="465" y="154"/>
                    </a:lnTo>
                    <a:lnTo>
                      <a:pt x="475" y="154"/>
                    </a:lnTo>
                    <a:lnTo>
                      <a:pt x="486" y="154"/>
                    </a:lnTo>
                    <a:lnTo>
                      <a:pt x="496" y="154"/>
                    </a:lnTo>
                    <a:lnTo>
                      <a:pt x="496" y="165"/>
                    </a:lnTo>
                    <a:lnTo>
                      <a:pt x="506" y="165"/>
                    </a:lnTo>
                    <a:lnTo>
                      <a:pt x="506" y="154"/>
                    </a:lnTo>
                    <a:lnTo>
                      <a:pt x="506" y="144"/>
                    </a:lnTo>
                    <a:lnTo>
                      <a:pt x="496" y="144"/>
                    </a:lnTo>
                    <a:lnTo>
                      <a:pt x="496" y="134"/>
                    </a:lnTo>
                    <a:lnTo>
                      <a:pt x="486" y="134"/>
                    </a:lnTo>
                    <a:lnTo>
                      <a:pt x="486" y="124"/>
                    </a:lnTo>
                    <a:lnTo>
                      <a:pt x="486" y="113"/>
                    </a:lnTo>
                    <a:lnTo>
                      <a:pt x="486" y="103"/>
                    </a:lnTo>
                    <a:lnTo>
                      <a:pt x="475" y="103"/>
                    </a:lnTo>
                    <a:lnTo>
                      <a:pt x="475" y="93"/>
                    </a:lnTo>
                    <a:lnTo>
                      <a:pt x="465" y="93"/>
                    </a:lnTo>
                    <a:lnTo>
                      <a:pt x="455" y="93"/>
                    </a:lnTo>
                    <a:lnTo>
                      <a:pt x="455" y="82"/>
                    </a:lnTo>
                    <a:lnTo>
                      <a:pt x="444" y="82"/>
                    </a:lnTo>
                    <a:lnTo>
                      <a:pt x="434" y="82"/>
                    </a:lnTo>
                    <a:lnTo>
                      <a:pt x="434" y="72"/>
                    </a:lnTo>
                    <a:lnTo>
                      <a:pt x="434" y="62"/>
                    </a:lnTo>
                    <a:lnTo>
                      <a:pt x="424" y="62"/>
                    </a:lnTo>
                    <a:lnTo>
                      <a:pt x="424" y="51"/>
                    </a:lnTo>
                    <a:lnTo>
                      <a:pt x="413" y="51"/>
                    </a:lnTo>
                    <a:lnTo>
                      <a:pt x="413" y="41"/>
                    </a:lnTo>
                    <a:lnTo>
                      <a:pt x="413" y="31"/>
                    </a:lnTo>
                    <a:lnTo>
                      <a:pt x="403" y="31"/>
                    </a:lnTo>
                    <a:lnTo>
                      <a:pt x="403" y="20"/>
                    </a:lnTo>
                    <a:lnTo>
                      <a:pt x="393" y="20"/>
                    </a:lnTo>
                    <a:lnTo>
                      <a:pt x="393" y="10"/>
                    </a:lnTo>
                    <a:lnTo>
                      <a:pt x="393" y="0"/>
                    </a:lnTo>
                    <a:lnTo>
                      <a:pt x="382" y="0"/>
                    </a:lnTo>
                    <a:lnTo>
                      <a:pt x="372" y="10"/>
                    </a:lnTo>
                    <a:lnTo>
                      <a:pt x="372" y="20"/>
                    </a:lnTo>
                    <a:lnTo>
                      <a:pt x="372" y="31"/>
                    </a:lnTo>
                    <a:lnTo>
                      <a:pt x="362" y="31"/>
                    </a:lnTo>
                    <a:lnTo>
                      <a:pt x="362" y="41"/>
                    </a:lnTo>
                    <a:lnTo>
                      <a:pt x="362" y="51"/>
                    </a:lnTo>
                    <a:lnTo>
                      <a:pt x="351" y="51"/>
                    </a:lnTo>
                    <a:lnTo>
                      <a:pt x="351" y="62"/>
                    </a:lnTo>
                    <a:lnTo>
                      <a:pt x="341" y="62"/>
                    </a:lnTo>
                    <a:lnTo>
                      <a:pt x="341" y="72"/>
                    </a:lnTo>
                    <a:lnTo>
                      <a:pt x="331" y="72"/>
                    </a:lnTo>
                    <a:lnTo>
                      <a:pt x="320" y="72"/>
                    </a:lnTo>
                    <a:lnTo>
                      <a:pt x="310" y="72"/>
                    </a:lnTo>
                    <a:lnTo>
                      <a:pt x="310" y="62"/>
                    </a:lnTo>
                    <a:lnTo>
                      <a:pt x="300" y="62"/>
                    </a:lnTo>
                    <a:lnTo>
                      <a:pt x="300" y="72"/>
                    </a:lnTo>
                    <a:lnTo>
                      <a:pt x="289" y="72"/>
                    </a:lnTo>
                    <a:lnTo>
                      <a:pt x="289" y="82"/>
                    </a:lnTo>
                    <a:lnTo>
                      <a:pt x="289" y="72"/>
                    </a:lnTo>
                    <a:lnTo>
                      <a:pt x="279" y="72"/>
                    </a:lnTo>
                    <a:lnTo>
                      <a:pt x="269" y="72"/>
                    </a:lnTo>
                    <a:lnTo>
                      <a:pt x="258" y="72"/>
                    </a:lnTo>
                    <a:lnTo>
                      <a:pt x="258" y="82"/>
                    </a:lnTo>
                    <a:lnTo>
                      <a:pt x="258" y="93"/>
                    </a:lnTo>
                    <a:lnTo>
                      <a:pt x="269" y="93"/>
                    </a:lnTo>
                    <a:lnTo>
                      <a:pt x="279" y="93"/>
                    </a:lnTo>
                    <a:lnTo>
                      <a:pt x="289" y="93"/>
                    </a:lnTo>
                    <a:lnTo>
                      <a:pt x="300" y="93"/>
                    </a:lnTo>
                    <a:lnTo>
                      <a:pt x="300" y="103"/>
                    </a:lnTo>
                    <a:lnTo>
                      <a:pt x="300" y="113"/>
                    </a:lnTo>
                    <a:lnTo>
                      <a:pt x="289" y="113"/>
                    </a:lnTo>
                    <a:lnTo>
                      <a:pt x="279" y="113"/>
                    </a:lnTo>
                    <a:lnTo>
                      <a:pt x="279" y="124"/>
                    </a:lnTo>
                    <a:lnTo>
                      <a:pt x="269" y="124"/>
                    </a:lnTo>
                    <a:lnTo>
                      <a:pt x="258" y="124"/>
                    </a:lnTo>
                    <a:lnTo>
                      <a:pt x="248" y="124"/>
                    </a:lnTo>
                    <a:lnTo>
                      <a:pt x="238" y="124"/>
                    </a:lnTo>
                    <a:lnTo>
                      <a:pt x="238" y="134"/>
                    </a:lnTo>
                    <a:lnTo>
                      <a:pt x="227" y="134"/>
                    </a:lnTo>
                    <a:lnTo>
                      <a:pt x="217" y="134"/>
                    </a:lnTo>
                    <a:lnTo>
                      <a:pt x="217" y="144"/>
                    </a:lnTo>
                    <a:lnTo>
                      <a:pt x="207" y="144"/>
                    </a:lnTo>
                    <a:lnTo>
                      <a:pt x="207" y="154"/>
                    </a:lnTo>
                    <a:lnTo>
                      <a:pt x="196" y="154"/>
                    </a:lnTo>
                    <a:lnTo>
                      <a:pt x="196" y="165"/>
                    </a:lnTo>
                    <a:lnTo>
                      <a:pt x="186" y="165"/>
                    </a:lnTo>
                    <a:lnTo>
                      <a:pt x="176" y="165"/>
                    </a:lnTo>
                    <a:lnTo>
                      <a:pt x="176" y="175"/>
                    </a:lnTo>
                    <a:lnTo>
                      <a:pt x="165" y="175"/>
                    </a:lnTo>
                    <a:lnTo>
                      <a:pt x="155" y="175"/>
                    </a:lnTo>
                    <a:lnTo>
                      <a:pt x="145" y="175"/>
                    </a:lnTo>
                    <a:lnTo>
                      <a:pt x="145" y="165"/>
                    </a:lnTo>
                    <a:lnTo>
                      <a:pt x="134" y="165"/>
                    </a:lnTo>
                    <a:lnTo>
                      <a:pt x="124" y="165"/>
                    </a:lnTo>
                    <a:lnTo>
                      <a:pt x="124" y="175"/>
                    </a:lnTo>
                    <a:lnTo>
                      <a:pt x="134" y="175"/>
                    </a:lnTo>
                    <a:lnTo>
                      <a:pt x="134" y="185"/>
                    </a:lnTo>
                    <a:lnTo>
                      <a:pt x="134" y="196"/>
                    </a:lnTo>
                    <a:lnTo>
                      <a:pt x="124" y="206"/>
                    </a:lnTo>
                    <a:lnTo>
                      <a:pt x="114" y="206"/>
                    </a:lnTo>
                    <a:lnTo>
                      <a:pt x="103" y="216"/>
                    </a:lnTo>
                    <a:lnTo>
                      <a:pt x="93" y="216"/>
                    </a:lnTo>
                    <a:lnTo>
                      <a:pt x="83" y="216"/>
                    </a:lnTo>
                    <a:lnTo>
                      <a:pt x="72" y="216"/>
                    </a:lnTo>
                    <a:lnTo>
                      <a:pt x="72" y="227"/>
                    </a:lnTo>
                    <a:lnTo>
                      <a:pt x="62" y="227"/>
                    </a:lnTo>
                    <a:lnTo>
                      <a:pt x="52" y="227"/>
                    </a:lnTo>
                    <a:lnTo>
                      <a:pt x="52" y="216"/>
                    </a:lnTo>
                    <a:lnTo>
                      <a:pt x="41" y="216"/>
                    </a:lnTo>
                    <a:lnTo>
                      <a:pt x="41" y="206"/>
                    </a:lnTo>
                    <a:lnTo>
                      <a:pt x="31" y="206"/>
                    </a:lnTo>
                    <a:lnTo>
                      <a:pt x="31" y="216"/>
                    </a:lnTo>
                    <a:lnTo>
                      <a:pt x="31" y="227"/>
                    </a:lnTo>
                    <a:lnTo>
                      <a:pt x="41" y="227"/>
                    </a:lnTo>
                    <a:lnTo>
                      <a:pt x="41" y="237"/>
                    </a:lnTo>
                    <a:lnTo>
                      <a:pt x="41" y="247"/>
                    </a:lnTo>
                    <a:lnTo>
                      <a:pt x="31" y="247"/>
                    </a:lnTo>
                    <a:lnTo>
                      <a:pt x="21" y="247"/>
                    </a:lnTo>
                    <a:lnTo>
                      <a:pt x="21" y="258"/>
                    </a:lnTo>
                    <a:lnTo>
                      <a:pt x="10" y="258"/>
                    </a:lnTo>
                    <a:lnTo>
                      <a:pt x="0" y="258"/>
                    </a:lnTo>
                    <a:lnTo>
                      <a:pt x="10" y="258"/>
                    </a:lnTo>
                    <a:lnTo>
                      <a:pt x="10" y="247"/>
                    </a:lnTo>
                    <a:lnTo>
                      <a:pt x="21" y="247"/>
                    </a:lnTo>
                    <a:lnTo>
                      <a:pt x="31" y="247"/>
                    </a:lnTo>
                  </a:path>
                </a:pathLst>
              </a:custGeom>
              <a:noFill/>
              <a:ln w="15875">
                <a:solidFill>
                  <a:srgbClr val="0000FF"/>
                </a:solidFill>
                <a:prstDash val="solid"/>
                <a:round/>
                <a:headEnd/>
                <a:tailEnd/>
              </a:ln>
            </p:spPr>
            <p:txBody>
              <a:bodyPr/>
              <a:lstStyle/>
              <a:p>
                <a:endParaRPr lang="en-US"/>
              </a:p>
            </p:txBody>
          </p:sp>
          <p:sp>
            <p:nvSpPr>
              <p:cNvPr id="17491" name="Freeform 54"/>
              <p:cNvSpPr>
                <a:spLocks/>
              </p:cNvSpPr>
              <p:nvPr/>
            </p:nvSpPr>
            <p:spPr bwMode="auto">
              <a:xfrm>
                <a:off x="4249" y="2898"/>
                <a:ext cx="992" cy="206"/>
              </a:xfrm>
              <a:custGeom>
                <a:avLst/>
                <a:gdLst>
                  <a:gd name="T0" fmla="*/ 950 w 992"/>
                  <a:gd name="T1" fmla="*/ 196 h 206"/>
                  <a:gd name="T2" fmla="*/ 919 w 992"/>
                  <a:gd name="T3" fmla="*/ 175 h 206"/>
                  <a:gd name="T4" fmla="*/ 878 w 992"/>
                  <a:gd name="T5" fmla="*/ 155 h 206"/>
                  <a:gd name="T6" fmla="*/ 837 w 992"/>
                  <a:gd name="T7" fmla="*/ 144 h 206"/>
                  <a:gd name="T8" fmla="*/ 795 w 992"/>
                  <a:gd name="T9" fmla="*/ 134 h 206"/>
                  <a:gd name="T10" fmla="*/ 754 w 992"/>
                  <a:gd name="T11" fmla="*/ 124 h 206"/>
                  <a:gd name="T12" fmla="*/ 713 w 992"/>
                  <a:gd name="T13" fmla="*/ 113 h 206"/>
                  <a:gd name="T14" fmla="*/ 671 w 992"/>
                  <a:gd name="T15" fmla="*/ 103 h 206"/>
                  <a:gd name="T16" fmla="*/ 630 w 992"/>
                  <a:gd name="T17" fmla="*/ 83 h 206"/>
                  <a:gd name="T18" fmla="*/ 589 w 992"/>
                  <a:gd name="T19" fmla="*/ 62 h 206"/>
                  <a:gd name="T20" fmla="*/ 547 w 992"/>
                  <a:gd name="T21" fmla="*/ 52 h 206"/>
                  <a:gd name="T22" fmla="*/ 496 w 992"/>
                  <a:gd name="T23" fmla="*/ 41 h 206"/>
                  <a:gd name="T24" fmla="*/ 465 w 992"/>
                  <a:gd name="T25" fmla="*/ 21 h 206"/>
                  <a:gd name="T26" fmla="*/ 423 w 992"/>
                  <a:gd name="T27" fmla="*/ 0 h 206"/>
                  <a:gd name="T28" fmla="*/ 423 w 992"/>
                  <a:gd name="T29" fmla="*/ 31 h 206"/>
                  <a:gd name="T30" fmla="*/ 392 w 992"/>
                  <a:gd name="T31" fmla="*/ 52 h 206"/>
                  <a:gd name="T32" fmla="*/ 361 w 992"/>
                  <a:gd name="T33" fmla="*/ 52 h 206"/>
                  <a:gd name="T34" fmla="*/ 392 w 992"/>
                  <a:gd name="T35" fmla="*/ 72 h 206"/>
                  <a:gd name="T36" fmla="*/ 382 w 992"/>
                  <a:gd name="T37" fmla="*/ 93 h 206"/>
                  <a:gd name="T38" fmla="*/ 351 w 992"/>
                  <a:gd name="T39" fmla="*/ 72 h 206"/>
                  <a:gd name="T40" fmla="*/ 299 w 992"/>
                  <a:gd name="T41" fmla="*/ 62 h 206"/>
                  <a:gd name="T42" fmla="*/ 279 w 992"/>
                  <a:gd name="T43" fmla="*/ 72 h 206"/>
                  <a:gd name="T44" fmla="*/ 310 w 992"/>
                  <a:gd name="T45" fmla="*/ 83 h 206"/>
                  <a:gd name="T46" fmla="*/ 351 w 992"/>
                  <a:gd name="T47" fmla="*/ 103 h 206"/>
                  <a:gd name="T48" fmla="*/ 341 w 992"/>
                  <a:gd name="T49" fmla="*/ 124 h 206"/>
                  <a:gd name="T50" fmla="*/ 299 w 992"/>
                  <a:gd name="T51" fmla="*/ 113 h 206"/>
                  <a:gd name="T52" fmla="*/ 258 w 992"/>
                  <a:gd name="T53" fmla="*/ 103 h 206"/>
                  <a:gd name="T54" fmla="*/ 227 w 992"/>
                  <a:gd name="T55" fmla="*/ 124 h 206"/>
                  <a:gd name="T56" fmla="*/ 206 w 992"/>
                  <a:gd name="T57" fmla="*/ 144 h 206"/>
                  <a:gd name="T58" fmla="*/ 175 w 992"/>
                  <a:gd name="T59" fmla="*/ 144 h 206"/>
                  <a:gd name="T60" fmla="*/ 144 w 992"/>
                  <a:gd name="T61" fmla="*/ 124 h 206"/>
                  <a:gd name="T62" fmla="*/ 124 w 992"/>
                  <a:gd name="T63" fmla="*/ 155 h 206"/>
                  <a:gd name="T64" fmla="*/ 82 w 992"/>
                  <a:gd name="T65" fmla="*/ 186 h 206"/>
                  <a:gd name="T66" fmla="*/ 41 w 992"/>
                  <a:gd name="T67" fmla="*/ 196 h 206"/>
                  <a:gd name="T68" fmla="*/ 0 w 992"/>
                  <a:gd name="T69" fmla="*/ 206 h 206"/>
                  <a:gd name="T70" fmla="*/ 51 w 992"/>
                  <a:gd name="T71" fmla="*/ 206 h 206"/>
                  <a:gd name="T72" fmla="*/ 103 w 992"/>
                  <a:gd name="T73" fmla="*/ 206 h 206"/>
                  <a:gd name="T74" fmla="*/ 144 w 992"/>
                  <a:gd name="T75" fmla="*/ 196 h 206"/>
                  <a:gd name="T76" fmla="*/ 155 w 992"/>
                  <a:gd name="T77" fmla="*/ 175 h 206"/>
                  <a:gd name="T78" fmla="*/ 186 w 992"/>
                  <a:gd name="T79" fmla="*/ 196 h 206"/>
                  <a:gd name="T80" fmla="*/ 217 w 992"/>
                  <a:gd name="T81" fmla="*/ 175 h 206"/>
                  <a:gd name="T82" fmla="*/ 237 w 992"/>
                  <a:gd name="T83" fmla="*/ 196 h 206"/>
                  <a:gd name="T84" fmla="*/ 268 w 992"/>
                  <a:gd name="T85" fmla="*/ 196 h 206"/>
                  <a:gd name="T86" fmla="*/ 268 w 992"/>
                  <a:gd name="T87" fmla="*/ 165 h 206"/>
                  <a:gd name="T88" fmla="*/ 299 w 992"/>
                  <a:gd name="T89" fmla="*/ 165 h 206"/>
                  <a:gd name="T90" fmla="*/ 330 w 992"/>
                  <a:gd name="T91" fmla="*/ 186 h 206"/>
                  <a:gd name="T92" fmla="*/ 372 w 992"/>
                  <a:gd name="T93" fmla="*/ 175 h 206"/>
                  <a:gd name="T94" fmla="*/ 423 w 992"/>
                  <a:gd name="T95" fmla="*/ 186 h 206"/>
                  <a:gd name="T96" fmla="*/ 475 w 992"/>
                  <a:gd name="T97" fmla="*/ 186 h 206"/>
                  <a:gd name="T98" fmla="*/ 527 w 992"/>
                  <a:gd name="T99" fmla="*/ 186 h 206"/>
                  <a:gd name="T100" fmla="*/ 578 w 992"/>
                  <a:gd name="T101" fmla="*/ 196 h 206"/>
                  <a:gd name="T102" fmla="*/ 630 w 992"/>
                  <a:gd name="T103" fmla="*/ 196 h 206"/>
                  <a:gd name="T104" fmla="*/ 682 w 992"/>
                  <a:gd name="T105" fmla="*/ 196 h 206"/>
                  <a:gd name="T106" fmla="*/ 723 w 992"/>
                  <a:gd name="T107" fmla="*/ 206 h 206"/>
                  <a:gd name="T108" fmla="*/ 775 w 992"/>
                  <a:gd name="T109" fmla="*/ 206 h 206"/>
                  <a:gd name="T110" fmla="*/ 826 w 992"/>
                  <a:gd name="T111" fmla="*/ 206 h 206"/>
                  <a:gd name="T112" fmla="*/ 878 w 992"/>
                  <a:gd name="T113" fmla="*/ 206 h 206"/>
                  <a:gd name="T114" fmla="*/ 930 w 992"/>
                  <a:gd name="T115" fmla="*/ 206 h 206"/>
                  <a:gd name="T116" fmla="*/ 981 w 992"/>
                  <a:gd name="T117" fmla="*/ 206 h 2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92"/>
                  <a:gd name="T178" fmla="*/ 0 h 206"/>
                  <a:gd name="T179" fmla="*/ 992 w 992"/>
                  <a:gd name="T180" fmla="*/ 206 h 2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92" h="206">
                    <a:moveTo>
                      <a:pt x="992" y="206"/>
                    </a:moveTo>
                    <a:lnTo>
                      <a:pt x="981" y="206"/>
                    </a:lnTo>
                    <a:lnTo>
                      <a:pt x="971" y="196"/>
                    </a:lnTo>
                    <a:lnTo>
                      <a:pt x="961" y="196"/>
                    </a:lnTo>
                    <a:lnTo>
                      <a:pt x="950" y="196"/>
                    </a:lnTo>
                    <a:lnTo>
                      <a:pt x="950" y="186"/>
                    </a:lnTo>
                    <a:lnTo>
                      <a:pt x="940" y="186"/>
                    </a:lnTo>
                    <a:lnTo>
                      <a:pt x="930" y="186"/>
                    </a:lnTo>
                    <a:lnTo>
                      <a:pt x="930" y="175"/>
                    </a:lnTo>
                    <a:lnTo>
                      <a:pt x="919" y="175"/>
                    </a:lnTo>
                    <a:lnTo>
                      <a:pt x="909" y="175"/>
                    </a:lnTo>
                    <a:lnTo>
                      <a:pt x="909" y="165"/>
                    </a:lnTo>
                    <a:lnTo>
                      <a:pt x="899" y="165"/>
                    </a:lnTo>
                    <a:lnTo>
                      <a:pt x="888" y="165"/>
                    </a:lnTo>
                    <a:lnTo>
                      <a:pt x="878" y="155"/>
                    </a:lnTo>
                    <a:lnTo>
                      <a:pt x="868" y="155"/>
                    </a:lnTo>
                    <a:lnTo>
                      <a:pt x="857" y="155"/>
                    </a:lnTo>
                    <a:lnTo>
                      <a:pt x="857" y="144"/>
                    </a:lnTo>
                    <a:lnTo>
                      <a:pt x="847" y="144"/>
                    </a:lnTo>
                    <a:lnTo>
                      <a:pt x="837" y="144"/>
                    </a:lnTo>
                    <a:lnTo>
                      <a:pt x="826" y="144"/>
                    </a:lnTo>
                    <a:lnTo>
                      <a:pt x="826" y="134"/>
                    </a:lnTo>
                    <a:lnTo>
                      <a:pt x="816" y="134"/>
                    </a:lnTo>
                    <a:lnTo>
                      <a:pt x="806" y="134"/>
                    </a:lnTo>
                    <a:lnTo>
                      <a:pt x="795" y="134"/>
                    </a:lnTo>
                    <a:lnTo>
                      <a:pt x="785" y="134"/>
                    </a:lnTo>
                    <a:lnTo>
                      <a:pt x="785" y="124"/>
                    </a:lnTo>
                    <a:lnTo>
                      <a:pt x="775" y="124"/>
                    </a:lnTo>
                    <a:lnTo>
                      <a:pt x="764" y="124"/>
                    </a:lnTo>
                    <a:lnTo>
                      <a:pt x="754" y="124"/>
                    </a:lnTo>
                    <a:lnTo>
                      <a:pt x="744" y="124"/>
                    </a:lnTo>
                    <a:lnTo>
                      <a:pt x="733" y="124"/>
                    </a:lnTo>
                    <a:lnTo>
                      <a:pt x="723" y="124"/>
                    </a:lnTo>
                    <a:lnTo>
                      <a:pt x="723" y="113"/>
                    </a:lnTo>
                    <a:lnTo>
                      <a:pt x="713" y="113"/>
                    </a:lnTo>
                    <a:lnTo>
                      <a:pt x="702" y="113"/>
                    </a:lnTo>
                    <a:lnTo>
                      <a:pt x="702" y="103"/>
                    </a:lnTo>
                    <a:lnTo>
                      <a:pt x="692" y="103"/>
                    </a:lnTo>
                    <a:lnTo>
                      <a:pt x="682" y="103"/>
                    </a:lnTo>
                    <a:lnTo>
                      <a:pt x="671" y="103"/>
                    </a:lnTo>
                    <a:lnTo>
                      <a:pt x="671" y="93"/>
                    </a:lnTo>
                    <a:lnTo>
                      <a:pt x="661" y="93"/>
                    </a:lnTo>
                    <a:lnTo>
                      <a:pt x="651" y="93"/>
                    </a:lnTo>
                    <a:lnTo>
                      <a:pt x="640" y="93"/>
                    </a:lnTo>
                    <a:lnTo>
                      <a:pt x="630" y="83"/>
                    </a:lnTo>
                    <a:lnTo>
                      <a:pt x="620" y="83"/>
                    </a:lnTo>
                    <a:lnTo>
                      <a:pt x="609" y="72"/>
                    </a:lnTo>
                    <a:lnTo>
                      <a:pt x="599" y="72"/>
                    </a:lnTo>
                    <a:lnTo>
                      <a:pt x="589" y="72"/>
                    </a:lnTo>
                    <a:lnTo>
                      <a:pt x="589" y="62"/>
                    </a:lnTo>
                    <a:lnTo>
                      <a:pt x="578" y="62"/>
                    </a:lnTo>
                    <a:lnTo>
                      <a:pt x="568" y="62"/>
                    </a:lnTo>
                    <a:lnTo>
                      <a:pt x="558" y="62"/>
                    </a:lnTo>
                    <a:lnTo>
                      <a:pt x="558" y="52"/>
                    </a:lnTo>
                    <a:lnTo>
                      <a:pt x="547" y="52"/>
                    </a:lnTo>
                    <a:lnTo>
                      <a:pt x="537" y="52"/>
                    </a:lnTo>
                    <a:lnTo>
                      <a:pt x="527" y="52"/>
                    </a:lnTo>
                    <a:lnTo>
                      <a:pt x="516" y="41"/>
                    </a:lnTo>
                    <a:lnTo>
                      <a:pt x="506" y="41"/>
                    </a:lnTo>
                    <a:lnTo>
                      <a:pt x="496" y="41"/>
                    </a:lnTo>
                    <a:lnTo>
                      <a:pt x="485" y="41"/>
                    </a:lnTo>
                    <a:lnTo>
                      <a:pt x="485" y="31"/>
                    </a:lnTo>
                    <a:lnTo>
                      <a:pt x="475" y="31"/>
                    </a:lnTo>
                    <a:lnTo>
                      <a:pt x="465" y="31"/>
                    </a:lnTo>
                    <a:lnTo>
                      <a:pt x="465" y="21"/>
                    </a:lnTo>
                    <a:lnTo>
                      <a:pt x="454" y="21"/>
                    </a:lnTo>
                    <a:lnTo>
                      <a:pt x="444" y="10"/>
                    </a:lnTo>
                    <a:lnTo>
                      <a:pt x="434" y="10"/>
                    </a:lnTo>
                    <a:lnTo>
                      <a:pt x="434" y="0"/>
                    </a:lnTo>
                    <a:lnTo>
                      <a:pt x="423" y="0"/>
                    </a:lnTo>
                    <a:lnTo>
                      <a:pt x="413" y="0"/>
                    </a:lnTo>
                    <a:lnTo>
                      <a:pt x="413" y="10"/>
                    </a:lnTo>
                    <a:lnTo>
                      <a:pt x="423" y="10"/>
                    </a:lnTo>
                    <a:lnTo>
                      <a:pt x="423" y="21"/>
                    </a:lnTo>
                    <a:lnTo>
                      <a:pt x="423" y="31"/>
                    </a:lnTo>
                    <a:lnTo>
                      <a:pt x="413" y="31"/>
                    </a:lnTo>
                    <a:lnTo>
                      <a:pt x="413" y="41"/>
                    </a:lnTo>
                    <a:lnTo>
                      <a:pt x="403" y="41"/>
                    </a:lnTo>
                    <a:lnTo>
                      <a:pt x="392" y="41"/>
                    </a:lnTo>
                    <a:lnTo>
                      <a:pt x="392" y="52"/>
                    </a:lnTo>
                    <a:lnTo>
                      <a:pt x="382" y="52"/>
                    </a:lnTo>
                    <a:lnTo>
                      <a:pt x="382" y="41"/>
                    </a:lnTo>
                    <a:lnTo>
                      <a:pt x="372" y="41"/>
                    </a:lnTo>
                    <a:lnTo>
                      <a:pt x="361" y="41"/>
                    </a:lnTo>
                    <a:lnTo>
                      <a:pt x="361" y="52"/>
                    </a:lnTo>
                    <a:lnTo>
                      <a:pt x="372" y="52"/>
                    </a:lnTo>
                    <a:lnTo>
                      <a:pt x="382" y="52"/>
                    </a:lnTo>
                    <a:lnTo>
                      <a:pt x="382" y="62"/>
                    </a:lnTo>
                    <a:lnTo>
                      <a:pt x="392" y="62"/>
                    </a:lnTo>
                    <a:lnTo>
                      <a:pt x="392" y="72"/>
                    </a:lnTo>
                    <a:lnTo>
                      <a:pt x="403" y="72"/>
                    </a:lnTo>
                    <a:lnTo>
                      <a:pt x="403" y="83"/>
                    </a:lnTo>
                    <a:lnTo>
                      <a:pt x="403" y="93"/>
                    </a:lnTo>
                    <a:lnTo>
                      <a:pt x="392" y="93"/>
                    </a:lnTo>
                    <a:lnTo>
                      <a:pt x="382" y="93"/>
                    </a:lnTo>
                    <a:lnTo>
                      <a:pt x="382" y="83"/>
                    </a:lnTo>
                    <a:lnTo>
                      <a:pt x="372" y="83"/>
                    </a:lnTo>
                    <a:lnTo>
                      <a:pt x="372" y="72"/>
                    </a:lnTo>
                    <a:lnTo>
                      <a:pt x="361" y="72"/>
                    </a:lnTo>
                    <a:lnTo>
                      <a:pt x="351" y="72"/>
                    </a:lnTo>
                    <a:lnTo>
                      <a:pt x="341" y="72"/>
                    </a:lnTo>
                    <a:lnTo>
                      <a:pt x="330" y="72"/>
                    </a:lnTo>
                    <a:lnTo>
                      <a:pt x="320" y="62"/>
                    </a:lnTo>
                    <a:lnTo>
                      <a:pt x="310" y="62"/>
                    </a:lnTo>
                    <a:lnTo>
                      <a:pt x="299" y="62"/>
                    </a:lnTo>
                    <a:lnTo>
                      <a:pt x="289" y="62"/>
                    </a:lnTo>
                    <a:lnTo>
                      <a:pt x="289" y="52"/>
                    </a:lnTo>
                    <a:lnTo>
                      <a:pt x="279" y="52"/>
                    </a:lnTo>
                    <a:lnTo>
                      <a:pt x="279" y="62"/>
                    </a:lnTo>
                    <a:lnTo>
                      <a:pt x="279" y="72"/>
                    </a:lnTo>
                    <a:lnTo>
                      <a:pt x="289" y="72"/>
                    </a:lnTo>
                    <a:lnTo>
                      <a:pt x="289" y="83"/>
                    </a:lnTo>
                    <a:lnTo>
                      <a:pt x="289" y="93"/>
                    </a:lnTo>
                    <a:lnTo>
                      <a:pt x="299" y="83"/>
                    </a:lnTo>
                    <a:lnTo>
                      <a:pt x="310" y="83"/>
                    </a:lnTo>
                    <a:lnTo>
                      <a:pt x="320" y="83"/>
                    </a:lnTo>
                    <a:lnTo>
                      <a:pt x="320" y="93"/>
                    </a:lnTo>
                    <a:lnTo>
                      <a:pt x="330" y="93"/>
                    </a:lnTo>
                    <a:lnTo>
                      <a:pt x="341" y="103"/>
                    </a:lnTo>
                    <a:lnTo>
                      <a:pt x="351" y="103"/>
                    </a:lnTo>
                    <a:lnTo>
                      <a:pt x="351" y="113"/>
                    </a:lnTo>
                    <a:lnTo>
                      <a:pt x="361" y="113"/>
                    </a:lnTo>
                    <a:lnTo>
                      <a:pt x="361" y="124"/>
                    </a:lnTo>
                    <a:lnTo>
                      <a:pt x="351" y="124"/>
                    </a:lnTo>
                    <a:lnTo>
                      <a:pt x="341" y="124"/>
                    </a:lnTo>
                    <a:lnTo>
                      <a:pt x="330" y="124"/>
                    </a:lnTo>
                    <a:lnTo>
                      <a:pt x="320" y="124"/>
                    </a:lnTo>
                    <a:lnTo>
                      <a:pt x="320" y="113"/>
                    </a:lnTo>
                    <a:lnTo>
                      <a:pt x="310" y="113"/>
                    </a:lnTo>
                    <a:lnTo>
                      <a:pt x="299" y="113"/>
                    </a:lnTo>
                    <a:lnTo>
                      <a:pt x="289" y="113"/>
                    </a:lnTo>
                    <a:lnTo>
                      <a:pt x="279" y="113"/>
                    </a:lnTo>
                    <a:lnTo>
                      <a:pt x="268" y="113"/>
                    </a:lnTo>
                    <a:lnTo>
                      <a:pt x="268" y="103"/>
                    </a:lnTo>
                    <a:lnTo>
                      <a:pt x="258" y="103"/>
                    </a:lnTo>
                    <a:lnTo>
                      <a:pt x="248" y="103"/>
                    </a:lnTo>
                    <a:lnTo>
                      <a:pt x="237" y="103"/>
                    </a:lnTo>
                    <a:lnTo>
                      <a:pt x="227" y="103"/>
                    </a:lnTo>
                    <a:lnTo>
                      <a:pt x="227" y="113"/>
                    </a:lnTo>
                    <a:lnTo>
                      <a:pt x="227" y="124"/>
                    </a:lnTo>
                    <a:lnTo>
                      <a:pt x="217" y="134"/>
                    </a:lnTo>
                    <a:lnTo>
                      <a:pt x="227" y="134"/>
                    </a:lnTo>
                    <a:lnTo>
                      <a:pt x="217" y="134"/>
                    </a:lnTo>
                    <a:lnTo>
                      <a:pt x="217" y="144"/>
                    </a:lnTo>
                    <a:lnTo>
                      <a:pt x="206" y="144"/>
                    </a:lnTo>
                    <a:lnTo>
                      <a:pt x="196" y="144"/>
                    </a:lnTo>
                    <a:lnTo>
                      <a:pt x="186" y="144"/>
                    </a:lnTo>
                    <a:lnTo>
                      <a:pt x="186" y="155"/>
                    </a:lnTo>
                    <a:lnTo>
                      <a:pt x="175" y="155"/>
                    </a:lnTo>
                    <a:lnTo>
                      <a:pt x="175" y="144"/>
                    </a:lnTo>
                    <a:lnTo>
                      <a:pt x="175" y="134"/>
                    </a:lnTo>
                    <a:lnTo>
                      <a:pt x="165" y="134"/>
                    </a:lnTo>
                    <a:lnTo>
                      <a:pt x="155" y="134"/>
                    </a:lnTo>
                    <a:lnTo>
                      <a:pt x="155" y="124"/>
                    </a:lnTo>
                    <a:lnTo>
                      <a:pt x="144" y="124"/>
                    </a:lnTo>
                    <a:lnTo>
                      <a:pt x="144" y="134"/>
                    </a:lnTo>
                    <a:lnTo>
                      <a:pt x="134" y="134"/>
                    </a:lnTo>
                    <a:lnTo>
                      <a:pt x="134" y="144"/>
                    </a:lnTo>
                    <a:lnTo>
                      <a:pt x="124" y="144"/>
                    </a:lnTo>
                    <a:lnTo>
                      <a:pt x="124" y="155"/>
                    </a:lnTo>
                    <a:lnTo>
                      <a:pt x="124" y="165"/>
                    </a:lnTo>
                    <a:lnTo>
                      <a:pt x="113" y="165"/>
                    </a:lnTo>
                    <a:lnTo>
                      <a:pt x="103" y="175"/>
                    </a:lnTo>
                    <a:lnTo>
                      <a:pt x="93" y="175"/>
                    </a:lnTo>
                    <a:lnTo>
                      <a:pt x="82" y="186"/>
                    </a:lnTo>
                    <a:lnTo>
                      <a:pt x="72" y="186"/>
                    </a:lnTo>
                    <a:lnTo>
                      <a:pt x="62" y="186"/>
                    </a:lnTo>
                    <a:lnTo>
                      <a:pt x="51" y="186"/>
                    </a:lnTo>
                    <a:lnTo>
                      <a:pt x="51" y="196"/>
                    </a:lnTo>
                    <a:lnTo>
                      <a:pt x="41" y="196"/>
                    </a:lnTo>
                    <a:lnTo>
                      <a:pt x="31" y="196"/>
                    </a:lnTo>
                    <a:lnTo>
                      <a:pt x="20" y="196"/>
                    </a:lnTo>
                    <a:lnTo>
                      <a:pt x="10" y="196"/>
                    </a:lnTo>
                    <a:lnTo>
                      <a:pt x="0" y="196"/>
                    </a:lnTo>
                    <a:lnTo>
                      <a:pt x="0" y="206"/>
                    </a:lnTo>
                    <a:lnTo>
                      <a:pt x="10" y="206"/>
                    </a:lnTo>
                    <a:lnTo>
                      <a:pt x="20" y="206"/>
                    </a:lnTo>
                    <a:lnTo>
                      <a:pt x="31" y="206"/>
                    </a:lnTo>
                    <a:lnTo>
                      <a:pt x="41" y="206"/>
                    </a:lnTo>
                    <a:lnTo>
                      <a:pt x="51" y="206"/>
                    </a:lnTo>
                    <a:lnTo>
                      <a:pt x="62" y="206"/>
                    </a:lnTo>
                    <a:lnTo>
                      <a:pt x="72" y="206"/>
                    </a:lnTo>
                    <a:lnTo>
                      <a:pt x="82" y="206"/>
                    </a:lnTo>
                    <a:lnTo>
                      <a:pt x="93" y="206"/>
                    </a:lnTo>
                    <a:lnTo>
                      <a:pt x="103" y="206"/>
                    </a:lnTo>
                    <a:lnTo>
                      <a:pt x="113" y="206"/>
                    </a:lnTo>
                    <a:lnTo>
                      <a:pt x="124" y="206"/>
                    </a:lnTo>
                    <a:lnTo>
                      <a:pt x="134" y="206"/>
                    </a:lnTo>
                    <a:lnTo>
                      <a:pt x="134" y="196"/>
                    </a:lnTo>
                    <a:lnTo>
                      <a:pt x="144" y="196"/>
                    </a:lnTo>
                    <a:lnTo>
                      <a:pt x="134" y="196"/>
                    </a:lnTo>
                    <a:lnTo>
                      <a:pt x="134" y="186"/>
                    </a:lnTo>
                    <a:lnTo>
                      <a:pt x="144" y="186"/>
                    </a:lnTo>
                    <a:lnTo>
                      <a:pt x="144" y="175"/>
                    </a:lnTo>
                    <a:lnTo>
                      <a:pt x="155" y="175"/>
                    </a:lnTo>
                    <a:lnTo>
                      <a:pt x="165" y="175"/>
                    </a:lnTo>
                    <a:lnTo>
                      <a:pt x="165" y="186"/>
                    </a:lnTo>
                    <a:lnTo>
                      <a:pt x="175" y="186"/>
                    </a:lnTo>
                    <a:lnTo>
                      <a:pt x="175" y="196"/>
                    </a:lnTo>
                    <a:lnTo>
                      <a:pt x="186" y="196"/>
                    </a:lnTo>
                    <a:lnTo>
                      <a:pt x="186" y="186"/>
                    </a:lnTo>
                    <a:lnTo>
                      <a:pt x="196" y="186"/>
                    </a:lnTo>
                    <a:lnTo>
                      <a:pt x="196" y="175"/>
                    </a:lnTo>
                    <a:lnTo>
                      <a:pt x="206" y="175"/>
                    </a:lnTo>
                    <a:lnTo>
                      <a:pt x="217" y="175"/>
                    </a:lnTo>
                    <a:lnTo>
                      <a:pt x="217" y="165"/>
                    </a:lnTo>
                    <a:lnTo>
                      <a:pt x="227" y="165"/>
                    </a:lnTo>
                    <a:lnTo>
                      <a:pt x="237" y="175"/>
                    </a:lnTo>
                    <a:lnTo>
                      <a:pt x="237" y="186"/>
                    </a:lnTo>
                    <a:lnTo>
                      <a:pt x="237" y="196"/>
                    </a:lnTo>
                    <a:lnTo>
                      <a:pt x="248" y="196"/>
                    </a:lnTo>
                    <a:lnTo>
                      <a:pt x="248" y="206"/>
                    </a:lnTo>
                    <a:lnTo>
                      <a:pt x="258" y="206"/>
                    </a:lnTo>
                    <a:lnTo>
                      <a:pt x="268" y="206"/>
                    </a:lnTo>
                    <a:lnTo>
                      <a:pt x="268" y="196"/>
                    </a:lnTo>
                    <a:lnTo>
                      <a:pt x="279" y="196"/>
                    </a:lnTo>
                    <a:lnTo>
                      <a:pt x="279" y="186"/>
                    </a:lnTo>
                    <a:lnTo>
                      <a:pt x="268" y="186"/>
                    </a:lnTo>
                    <a:lnTo>
                      <a:pt x="268" y="175"/>
                    </a:lnTo>
                    <a:lnTo>
                      <a:pt x="268" y="165"/>
                    </a:lnTo>
                    <a:lnTo>
                      <a:pt x="258" y="165"/>
                    </a:lnTo>
                    <a:lnTo>
                      <a:pt x="268" y="165"/>
                    </a:lnTo>
                    <a:lnTo>
                      <a:pt x="279" y="165"/>
                    </a:lnTo>
                    <a:lnTo>
                      <a:pt x="289" y="165"/>
                    </a:lnTo>
                    <a:lnTo>
                      <a:pt x="299" y="165"/>
                    </a:lnTo>
                    <a:lnTo>
                      <a:pt x="310" y="165"/>
                    </a:lnTo>
                    <a:lnTo>
                      <a:pt x="310" y="175"/>
                    </a:lnTo>
                    <a:lnTo>
                      <a:pt x="320" y="175"/>
                    </a:lnTo>
                    <a:lnTo>
                      <a:pt x="320" y="186"/>
                    </a:lnTo>
                    <a:lnTo>
                      <a:pt x="330" y="186"/>
                    </a:lnTo>
                    <a:lnTo>
                      <a:pt x="341" y="186"/>
                    </a:lnTo>
                    <a:lnTo>
                      <a:pt x="351" y="186"/>
                    </a:lnTo>
                    <a:lnTo>
                      <a:pt x="361" y="186"/>
                    </a:lnTo>
                    <a:lnTo>
                      <a:pt x="361" y="175"/>
                    </a:lnTo>
                    <a:lnTo>
                      <a:pt x="372" y="175"/>
                    </a:lnTo>
                    <a:lnTo>
                      <a:pt x="382" y="175"/>
                    </a:lnTo>
                    <a:lnTo>
                      <a:pt x="392" y="186"/>
                    </a:lnTo>
                    <a:lnTo>
                      <a:pt x="403" y="186"/>
                    </a:lnTo>
                    <a:lnTo>
                      <a:pt x="413" y="186"/>
                    </a:lnTo>
                    <a:lnTo>
                      <a:pt x="423" y="186"/>
                    </a:lnTo>
                    <a:lnTo>
                      <a:pt x="434" y="186"/>
                    </a:lnTo>
                    <a:lnTo>
                      <a:pt x="444" y="186"/>
                    </a:lnTo>
                    <a:lnTo>
                      <a:pt x="454" y="186"/>
                    </a:lnTo>
                    <a:lnTo>
                      <a:pt x="465" y="186"/>
                    </a:lnTo>
                    <a:lnTo>
                      <a:pt x="475" y="186"/>
                    </a:lnTo>
                    <a:lnTo>
                      <a:pt x="485" y="186"/>
                    </a:lnTo>
                    <a:lnTo>
                      <a:pt x="496" y="186"/>
                    </a:lnTo>
                    <a:lnTo>
                      <a:pt x="506" y="186"/>
                    </a:lnTo>
                    <a:lnTo>
                      <a:pt x="516" y="186"/>
                    </a:lnTo>
                    <a:lnTo>
                      <a:pt x="527" y="186"/>
                    </a:lnTo>
                    <a:lnTo>
                      <a:pt x="537" y="186"/>
                    </a:lnTo>
                    <a:lnTo>
                      <a:pt x="547" y="196"/>
                    </a:lnTo>
                    <a:lnTo>
                      <a:pt x="558" y="196"/>
                    </a:lnTo>
                    <a:lnTo>
                      <a:pt x="568" y="196"/>
                    </a:lnTo>
                    <a:lnTo>
                      <a:pt x="578" y="196"/>
                    </a:lnTo>
                    <a:lnTo>
                      <a:pt x="589" y="196"/>
                    </a:lnTo>
                    <a:lnTo>
                      <a:pt x="599" y="196"/>
                    </a:lnTo>
                    <a:lnTo>
                      <a:pt x="609" y="196"/>
                    </a:lnTo>
                    <a:lnTo>
                      <a:pt x="620" y="196"/>
                    </a:lnTo>
                    <a:lnTo>
                      <a:pt x="630" y="196"/>
                    </a:lnTo>
                    <a:lnTo>
                      <a:pt x="640" y="196"/>
                    </a:lnTo>
                    <a:lnTo>
                      <a:pt x="651" y="196"/>
                    </a:lnTo>
                    <a:lnTo>
                      <a:pt x="661" y="196"/>
                    </a:lnTo>
                    <a:lnTo>
                      <a:pt x="671" y="196"/>
                    </a:lnTo>
                    <a:lnTo>
                      <a:pt x="682" y="196"/>
                    </a:lnTo>
                    <a:lnTo>
                      <a:pt x="682" y="206"/>
                    </a:lnTo>
                    <a:lnTo>
                      <a:pt x="692" y="206"/>
                    </a:lnTo>
                    <a:lnTo>
                      <a:pt x="702" y="206"/>
                    </a:lnTo>
                    <a:lnTo>
                      <a:pt x="713" y="206"/>
                    </a:lnTo>
                    <a:lnTo>
                      <a:pt x="723" y="206"/>
                    </a:lnTo>
                    <a:lnTo>
                      <a:pt x="733" y="206"/>
                    </a:lnTo>
                    <a:lnTo>
                      <a:pt x="744" y="206"/>
                    </a:lnTo>
                    <a:lnTo>
                      <a:pt x="754" y="206"/>
                    </a:lnTo>
                    <a:lnTo>
                      <a:pt x="764" y="206"/>
                    </a:lnTo>
                    <a:lnTo>
                      <a:pt x="775" y="206"/>
                    </a:lnTo>
                    <a:lnTo>
                      <a:pt x="785" y="206"/>
                    </a:lnTo>
                    <a:lnTo>
                      <a:pt x="795" y="206"/>
                    </a:lnTo>
                    <a:lnTo>
                      <a:pt x="806" y="206"/>
                    </a:lnTo>
                    <a:lnTo>
                      <a:pt x="816" y="206"/>
                    </a:lnTo>
                    <a:lnTo>
                      <a:pt x="826" y="206"/>
                    </a:lnTo>
                    <a:lnTo>
                      <a:pt x="837" y="206"/>
                    </a:lnTo>
                    <a:lnTo>
                      <a:pt x="847" y="206"/>
                    </a:lnTo>
                    <a:lnTo>
                      <a:pt x="857" y="206"/>
                    </a:lnTo>
                    <a:lnTo>
                      <a:pt x="868" y="206"/>
                    </a:lnTo>
                    <a:lnTo>
                      <a:pt x="878" y="206"/>
                    </a:lnTo>
                    <a:lnTo>
                      <a:pt x="888" y="206"/>
                    </a:lnTo>
                    <a:lnTo>
                      <a:pt x="899" y="206"/>
                    </a:lnTo>
                    <a:lnTo>
                      <a:pt x="909" y="206"/>
                    </a:lnTo>
                    <a:lnTo>
                      <a:pt x="919" y="206"/>
                    </a:lnTo>
                    <a:lnTo>
                      <a:pt x="930" y="206"/>
                    </a:lnTo>
                    <a:lnTo>
                      <a:pt x="940" y="206"/>
                    </a:lnTo>
                    <a:lnTo>
                      <a:pt x="950" y="206"/>
                    </a:lnTo>
                    <a:lnTo>
                      <a:pt x="961" y="206"/>
                    </a:lnTo>
                    <a:lnTo>
                      <a:pt x="971" y="206"/>
                    </a:lnTo>
                    <a:lnTo>
                      <a:pt x="981" y="206"/>
                    </a:lnTo>
                    <a:lnTo>
                      <a:pt x="971" y="206"/>
                    </a:lnTo>
                    <a:lnTo>
                      <a:pt x="992" y="206"/>
                    </a:lnTo>
                    <a:close/>
                  </a:path>
                </a:pathLst>
              </a:custGeom>
              <a:solidFill>
                <a:srgbClr val="0000FF"/>
              </a:solidFill>
              <a:ln w="9525">
                <a:noFill/>
                <a:round/>
                <a:headEnd/>
                <a:tailEnd/>
              </a:ln>
            </p:spPr>
            <p:txBody>
              <a:bodyPr/>
              <a:lstStyle/>
              <a:p>
                <a:endParaRPr lang="en-US"/>
              </a:p>
            </p:txBody>
          </p:sp>
          <p:sp>
            <p:nvSpPr>
              <p:cNvPr id="17492" name="Freeform 55"/>
              <p:cNvSpPr>
                <a:spLocks/>
              </p:cNvSpPr>
              <p:nvPr/>
            </p:nvSpPr>
            <p:spPr bwMode="auto">
              <a:xfrm>
                <a:off x="4249" y="2898"/>
                <a:ext cx="992" cy="206"/>
              </a:xfrm>
              <a:custGeom>
                <a:avLst/>
                <a:gdLst>
                  <a:gd name="T0" fmla="*/ 950 w 992"/>
                  <a:gd name="T1" fmla="*/ 196 h 206"/>
                  <a:gd name="T2" fmla="*/ 919 w 992"/>
                  <a:gd name="T3" fmla="*/ 175 h 206"/>
                  <a:gd name="T4" fmla="*/ 878 w 992"/>
                  <a:gd name="T5" fmla="*/ 155 h 206"/>
                  <a:gd name="T6" fmla="*/ 837 w 992"/>
                  <a:gd name="T7" fmla="*/ 144 h 206"/>
                  <a:gd name="T8" fmla="*/ 795 w 992"/>
                  <a:gd name="T9" fmla="*/ 134 h 206"/>
                  <a:gd name="T10" fmla="*/ 754 w 992"/>
                  <a:gd name="T11" fmla="*/ 124 h 206"/>
                  <a:gd name="T12" fmla="*/ 713 w 992"/>
                  <a:gd name="T13" fmla="*/ 113 h 206"/>
                  <a:gd name="T14" fmla="*/ 671 w 992"/>
                  <a:gd name="T15" fmla="*/ 103 h 206"/>
                  <a:gd name="T16" fmla="*/ 630 w 992"/>
                  <a:gd name="T17" fmla="*/ 83 h 206"/>
                  <a:gd name="T18" fmla="*/ 589 w 992"/>
                  <a:gd name="T19" fmla="*/ 62 h 206"/>
                  <a:gd name="T20" fmla="*/ 547 w 992"/>
                  <a:gd name="T21" fmla="*/ 52 h 206"/>
                  <a:gd name="T22" fmla="*/ 496 w 992"/>
                  <a:gd name="T23" fmla="*/ 41 h 206"/>
                  <a:gd name="T24" fmla="*/ 465 w 992"/>
                  <a:gd name="T25" fmla="*/ 21 h 206"/>
                  <a:gd name="T26" fmla="*/ 423 w 992"/>
                  <a:gd name="T27" fmla="*/ 0 h 206"/>
                  <a:gd name="T28" fmla="*/ 423 w 992"/>
                  <a:gd name="T29" fmla="*/ 31 h 206"/>
                  <a:gd name="T30" fmla="*/ 392 w 992"/>
                  <a:gd name="T31" fmla="*/ 52 h 206"/>
                  <a:gd name="T32" fmla="*/ 361 w 992"/>
                  <a:gd name="T33" fmla="*/ 52 h 206"/>
                  <a:gd name="T34" fmla="*/ 392 w 992"/>
                  <a:gd name="T35" fmla="*/ 72 h 206"/>
                  <a:gd name="T36" fmla="*/ 382 w 992"/>
                  <a:gd name="T37" fmla="*/ 93 h 206"/>
                  <a:gd name="T38" fmla="*/ 351 w 992"/>
                  <a:gd name="T39" fmla="*/ 72 h 206"/>
                  <a:gd name="T40" fmla="*/ 299 w 992"/>
                  <a:gd name="T41" fmla="*/ 62 h 206"/>
                  <a:gd name="T42" fmla="*/ 279 w 992"/>
                  <a:gd name="T43" fmla="*/ 72 h 206"/>
                  <a:gd name="T44" fmla="*/ 310 w 992"/>
                  <a:gd name="T45" fmla="*/ 83 h 206"/>
                  <a:gd name="T46" fmla="*/ 351 w 992"/>
                  <a:gd name="T47" fmla="*/ 103 h 206"/>
                  <a:gd name="T48" fmla="*/ 341 w 992"/>
                  <a:gd name="T49" fmla="*/ 124 h 206"/>
                  <a:gd name="T50" fmla="*/ 299 w 992"/>
                  <a:gd name="T51" fmla="*/ 113 h 206"/>
                  <a:gd name="T52" fmla="*/ 258 w 992"/>
                  <a:gd name="T53" fmla="*/ 103 h 206"/>
                  <a:gd name="T54" fmla="*/ 227 w 992"/>
                  <a:gd name="T55" fmla="*/ 124 h 206"/>
                  <a:gd name="T56" fmla="*/ 206 w 992"/>
                  <a:gd name="T57" fmla="*/ 144 h 206"/>
                  <a:gd name="T58" fmla="*/ 175 w 992"/>
                  <a:gd name="T59" fmla="*/ 144 h 206"/>
                  <a:gd name="T60" fmla="*/ 144 w 992"/>
                  <a:gd name="T61" fmla="*/ 124 h 206"/>
                  <a:gd name="T62" fmla="*/ 124 w 992"/>
                  <a:gd name="T63" fmla="*/ 155 h 206"/>
                  <a:gd name="T64" fmla="*/ 82 w 992"/>
                  <a:gd name="T65" fmla="*/ 186 h 206"/>
                  <a:gd name="T66" fmla="*/ 41 w 992"/>
                  <a:gd name="T67" fmla="*/ 196 h 206"/>
                  <a:gd name="T68" fmla="*/ 0 w 992"/>
                  <a:gd name="T69" fmla="*/ 206 h 206"/>
                  <a:gd name="T70" fmla="*/ 51 w 992"/>
                  <a:gd name="T71" fmla="*/ 206 h 206"/>
                  <a:gd name="T72" fmla="*/ 103 w 992"/>
                  <a:gd name="T73" fmla="*/ 206 h 206"/>
                  <a:gd name="T74" fmla="*/ 144 w 992"/>
                  <a:gd name="T75" fmla="*/ 196 h 206"/>
                  <a:gd name="T76" fmla="*/ 155 w 992"/>
                  <a:gd name="T77" fmla="*/ 175 h 206"/>
                  <a:gd name="T78" fmla="*/ 186 w 992"/>
                  <a:gd name="T79" fmla="*/ 196 h 206"/>
                  <a:gd name="T80" fmla="*/ 217 w 992"/>
                  <a:gd name="T81" fmla="*/ 175 h 206"/>
                  <a:gd name="T82" fmla="*/ 237 w 992"/>
                  <a:gd name="T83" fmla="*/ 196 h 206"/>
                  <a:gd name="T84" fmla="*/ 268 w 992"/>
                  <a:gd name="T85" fmla="*/ 196 h 206"/>
                  <a:gd name="T86" fmla="*/ 268 w 992"/>
                  <a:gd name="T87" fmla="*/ 165 h 206"/>
                  <a:gd name="T88" fmla="*/ 299 w 992"/>
                  <a:gd name="T89" fmla="*/ 165 h 206"/>
                  <a:gd name="T90" fmla="*/ 330 w 992"/>
                  <a:gd name="T91" fmla="*/ 186 h 206"/>
                  <a:gd name="T92" fmla="*/ 372 w 992"/>
                  <a:gd name="T93" fmla="*/ 175 h 206"/>
                  <a:gd name="T94" fmla="*/ 423 w 992"/>
                  <a:gd name="T95" fmla="*/ 186 h 206"/>
                  <a:gd name="T96" fmla="*/ 475 w 992"/>
                  <a:gd name="T97" fmla="*/ 186 h 206"/>
                  <a:gd name="T98" fmla="*/ 527 w 992"/>
                  <a:gd name="T99" fmla="*/ 186 h 206"/>
                  <a:gd name="T100" fmla="*/ 578 w 992"/>
                  <a:gd name="T101" fmla="*/ 196 h 206"/>
                  <a:gd name="T102" fmla="*/ 630 w 992"/>
                  <a:gd name="T103" fmla="*/ 196 h 206"/>
                  <a:gd name="T104" fmla="*/ 682 w 992"/>
                  <a:gd name="T105" fmla="*/ 196 h 206"/>
                  <a:gd name="T106" fmla="*/ 723 w 992"/>
                  <a:gd name="T107" fmla="*/ 206 h 206"/>
                  <a:gd name="T108" fmla="*/ 775 w 992"/>
                  <a:gd name="T109" fmla="*/ 206 h 206"/>
                  <a:gd name="T110" fmla="*/ 826 w 992"/>
                  <a:gd name="T111" fmla="*/ 206 h 206"/>
                  <a:gd name="T112" fmla="*/ 878 w 992"/>
                  <a:gd name="T113" fmla="*/ 206 h 206"/>
                  <a:gd name="T114" fmla="*/ 930 w 992"/>
                  <a:gd name="T115" fmla="*/ 206 h 206"/>
                  <a:gd name="T116" fmla="*/ 981 w 992"/>
                  <a:gd name="T117" fmla="*/ 206 h 2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92"/>
                  <a:gd name="T178" fmla="*/ 0 h 206"/>
                  <a:gd name="T179" fmla="*/ 992 w 992"/>
                  <a:gd name="T180" fmla="*/ 206 h 2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92" h="206">
                    <a:moveTo>
                      <a:pt x="992" y="206"/>
                    </a:moveTo>
                    <a:lnTo>
                      <a:pt x="981" y="206"/>
                    </a:lnTo>
                    <a:lnTo>
                      <a:pt x="971" y="196"/>
                    </a:lnTo>
                    <a:lnTo>
                      <a:pt x="961" y="196"/>
                    </a:lnTo>
                    <a:lnTo>
                      <a:pt x="950" y="196"/>
                    </a:lnTo>
                    <a:lnTo>
                      <a:pt x="950" y="186"/>
                    </a:lnTo>
                    <a:lnTo>
                      <a:pt x="940" y="186"/>
                    </a:lnTo>
                    <a:lnTo>
                      <a:pt x="930" y="186"/>
                    </a:lnTo>
                    <a:lnTo>
                      <a:pt x="930" y="175"/>
                    </a:lnTo>
                    <a:lnTo>
                      <a:pt x="919" y="175"/>
                    </a:lnTo>
                    <a:lnTo>
                      <a:pt x="909" y="175"/>
                    </a:lnTo>
                    <a:lnTo>
                      <a:pt x="909" y="165"/>
                    </a:lnTo>
                    <a:lnTo>
                      <a:pt x="899" y="165"/>
                    </a:lnTo>
                    <a:lnTo>
                      <a:pt x="888" y="165"/>
                    </a:lnTo>
                    <a:lnTo>
                      <a:pt x="878" y="155"/>
                    </a:lnTo>
                    <a:lnTo>
                      <a:pt x="868" y="155"/>
                    </a:lnTo>
                    <a:lnTo>
                      <a:pt x="857" y="155"/>
                    </a:lnTo>
                    <a:lnTo>
                      <a:pt x="857" y="144"/>
                    </a:lnTo>
                    <a:lnTo>
                      <a:pt x="847" y="144"/>
                    </a:lnTo>
                    <a:lnTo>
                      <a:pt x="837" y="144"/>
                    </a:lnTo>
                    <a:lnTo>
                      <a:pt x="826" y="144"/>
                    </a:lnTo>
                    <a:lnTo>
                      <a:pt x="826" y="134"/>
                    </a:lnTo>
                    <a:lnTo>
                      <a:pt x="816" y="134"/>
                    </a:lnTo>
                    <a:lnTo>
                      <a:pt x="806" y="134"/>
                    </a:lnTo>
                    <a:lnTo>
                      <a:pt x="795" y="134"/>
                    </a:lnTo>
                    <a:lnTo>
                      <a:pt x="785" y="134"/>
                    </a:lnTo>
                    <a:lnTo>
                      <a:pt x="785" y="124"/>
                    </a:lnTo>
                    <a:lnTo>
                      <a:pt x="775" y="124"/>
                    </a:lnTo>
                    <a:lnTo>
                      <a:pt x="764" y="124"/>
                    </a:lnTo>
                    <a:lnTo>
                      <a:pt x="754" y="124"/>
                    </a:lnTo>
                    <a:lnTo>
                      <a:pt x="744" y="124"/>
                    </a:lnTo>
                    <a:lnTo>
                      <a:pt x="733" y="124"/>
                    </a:lnTo>
                    <a:lnTo>
                      <a:pt x="723" y="124"/>
                    </a:lnTo>
                    <a:lnTo>
                      <a:pt x="723" y="113"/>
                    </a:lnTo>
                    <a:lnTo>
                      <a:pt x="713" y="113"/>
                    </a:lnTo>
                    <a:lnTo>
                      <a:pt x="702" y="113"/>
                    </a:lnTo>
                    <a:lnTo>
                      <a:pt x="702" y="103"/>
                    </a:lnTo>
                    <a:lnTo>
                      <a:pt x="692" y="103"/>
                    </a:lnTo>
                    <a:lnTo>
                      <a:pt x="682" y="103"/>
                    </a:lnTo>
                    <a:lnTo>
                      <a:pt x="671" y="103"/>
                    </a:lnTo>
                    <a:lnTo>
                      <a:pt x="671" y="93"/>
                    </a:lnTo>
                    <a:lnTo>
                      <a:pt x="661" y="93"/>
                    </a:lnTo>
                    <a:lnTo>
                      <a:pt x="651" y="93"/>
                    </a:lnTo>
                    <a:lnTo>
                      <a:pt x="640" y="93"/>
                    </a:lnTo>
                    <a:lnTo>
                      <a:pt x="630" y="83"/>
                    </a:lnTo>
                    <a:lnTo>
                      <a:pt x="620" y="83"/>
                    </a:lnTo>
                    <a:lnTo>
                      <a:pt x="609" y="72"/>
                    </a:lnTo>
                    <a:lnTo>
                      <a:pt x="599" y="72"/>
                    </a:lnTo>
                    <a:lnTo>
                      <a:pt x="589" y="72"/>
                    </a:lnTo>
                    <a:lnTo>
                      <a:pt x="589" y="62"/>
                    </a:lnTo>
                    <a:lnTo>
                      <a:pt x="578" y="62"/>
                    </a:lnTo>
                    <a:lnTo>
                      <a:pt x="568" y="62"/>
                    </a:lnTo>
                    <a:lnTo>
                      <a:pt x="558" y="62"/>
                    </a:lnTo>
                    <a:lnTo>
                      <a:pt x="558" y="52"/>
                    </a:lnTo>
                    <a:lnTo>
                      <a:pt x="547" y="52"/>
                    </a:lnTo>
                    <a:lnTo>
                      <a:pt x="537" y="52"/>
                    </a:lnTo>
                    <a:lnTo>
                      <a:pt x="527" y="52"/>
                    </a:lnTo>
                    <a:lnTo>
                      <a:pt x="516" y="41"/>
                    </a:lnTo>
                    <a:lnTo>
                      <a:pt x="506" y="41"/>
                    </a:lnTo>
                    <a:lnTo>
                      <a:pt x="496" y="41"/>
                    </a:lnTo>
                    <a:lnTo>
                      <a:pt x="485" y="41"/>
                    </a:lnTo>
                    <a:lnTo>
                      <a:pt x="485" y="31"/>
                    </a:lnTo>
                    <a:lnTo>
                      <a:pt x="475" y="31"/>
                    </a:lnTo>
                    <a:lnTo>
                      <a:pt x="465" y="31"/>
                    </a:lnTo>
                    <a:lnTo>
                      <a:pt x="465" y="21"/>
                    </a:lnTo>
                    <a:lnTo>
                      <a:pt x="454" y="21"/>
                    </a:lnTo>
                    <a:lnTo>
                      <a:pt x="444" y="10"/>
                    </a:lnTo>
                    <a:lnTo>
                      <a:pt x="434" y="10"/>
                    </a:lnTo>
                    <a:lnTo>
                      <a:pt x="434" y="0"/>
                    </a:lnTo>
                    <a:lnTo>
                      <a:pt x="423" y="0"/>
                    </a:lnTo>
                    <a:lnTo>
                      <a:pt x="413" y="0"/>
                    </a:lnTo>
                    <a:lnTo>
                      <a:pt x="413" y="10"/>
                    </a:lnTo>
                    <a:lnTo>
                      <a:pt x="423" y="10"/>
                    </a:lnTo>
                    <a:lnTo>
                      <a:pt x="423" y="21"/>
                    </a:lnTo>
                    <a:lnTo>
                      <a:pt x="423" y="31"/>
                    </a:lnTo>
                    <a:lnTo>
                      <a:pt x="413" y="31"/>
                    </a:lnTo>
                    <a:lnTo>
                      <a:pt x="413" y="41"/>
                    </a:lnTo>
                    <a:lnTo>
                      <a:pt x="403" y="41"/>
                    </a:lnTo>
                    <a:lnTo>
                      <a:pt x="392" y="41"/>
                    </a:lnTo>
                    <a:lnTo>
                      <a:pt x="392" y="52"/>
                    </a:lnTo>
                    <a:lnTo>
                      <a:pt x="382" y="52"/>
                    </a:lnTo>
                    <a:lnTo>
                      <a:pt x="382" y="41"/>
                    </a:lnTo>
                    <a:lnTo>
                      <a:pt x="372" y="41"/>
                    </a:lnTo>
                    <a:lnTo>
                      <a:pt x="361" y="41"/>
                    </a:lnTo>
                    <a:lnTo>
                      <a:pt x="361" y="52"/>
                    </a:lnTo>
                    <a:lnTo>
                      <a:pt x="372" y="52"/>
                    </a:lnTo>
                    <a:lnTo>
                      <a:pt x="382" y="52"/>
                    </a:lnTo>
                    <a:lnTo>
                      <a:pt x="382" y="62"/>
                    </a:lnTo>
                    <a:lnTo>
                      <a:pt x="392" y="62"/>
                    </a:lnTo>
                    <a:lnTo>
                      <a:pt x="392" y="72"/>
                    </a:lnTo>
                    <a:lnTo>
                      <a:pt x="403" y="72"/>
                    </a:lnTo>
                    <a:lnTo>
                      <a:pt x="403" y="83"/>
                    </a:lnTo>
                    <a:lnTo>
                      <a:pt x="403" y="93"/>
                    </a:lnTo>
                    <a:lnTo>
                      <a:pt x="392" y="93"/>
                    </a:lnTo>
                    <a:lnTo>
                      <a:pt x="382" y="93"/>
                    </a:lnTo>
                    <a:lnTo>
                      <a:pt x="382" y="83"/>
                    </a:lnTo>
                    <a:lnTo>
                      <a:pt x="372" y="83"/>
                    </a:lnTo>
                    <a:lnTo>
                      <a:pt x="372" y="72"/>
                    </a:lnTo>
                    <a:lnTo>
                      <a:pt x="361" y="72"/>
                    </a:lnTo>
                    <a:lnTo>
                      <a:pt x="351" y="72"/>
                    </a:lnTo>
                    <a:lnTo>
                      <a:pt x="341" y="72"/>
                    </a:lnTo>
                    <a:lnTo>
                      <a:pt x="330" y="72"/>
                    </a:lnTo>
                    <a:lnTo>
                      <a:pt x="320" y="62"/>
                    </a:lnTo>
                    <a:lnTo>
                      <a:pt x="310" y="62"/>
                    </a:lnTo>
                    <a:lnTo>
                      <a:pt x="299" y="62"/>
                    </a:lnTo>
                    <a:lnTo>
                      <a:pt x="289" y="62"/>
                    </a:lnTo>
                    <a:lnTo>
                      <a:pt x="289" y="52"/>
                    </a:lnTo>
                    <a:lnTo>
                      <a:pt x="279" y="52"/>
                    </a:lnTo>
                    <a:lnTo>
                      <a:pt x="279" y="62"/>
                    </a:lnTo>
                    <a:lnTo>
                      <a:pt x="279" y="72"/>
                    </a:lnTo>
                    <a:lnTo>
                      <a:pt x="289" y="72"/>
                    </a:lnTo>
                    <a:lnTo>
                      <a:pt x="289" y="83"/>
                    </a:lnTo>
                    <a:lnTo>
                      <a:pt x="289" y="93"/>
                    </a:lnTo>
                    <a:lnTo>
                      <a:pt x="299" y="83"/>
                    </a:lnTo>
                    <a:lnTo>
                      <a:pt x="310" y="83"/>
                    </a:lnTo>
                    <a:lnTo>
                      <a:pt x="320" y="83"/>
                    </a:lnTo>
                    <a:lnTo>
                      <a:pt x="320" y="93"/>
                    </a:lnTo>
                    <a:lnTo>
                      <a:pt x="330" y="93"/>
                    </a:lnTo>
                    <a:lnTo>
                      <a:pt x="341" y="103"/>
                    </a:lnTo>
                    <a:lnTo>
                      <a:pt x="351" y="103"/>
                    </a:lnTo>
                    <a:lnTo>
                      <a:pt x="351" y="113"/>
                    </a:lnTo>
                    <a:lnTo>
                      <a:pt x="361" y="113"/>
                    </a:lnTo>
                    <a:lnTo>
                      <a:pt x="361" y="124"/>
                    </a:lnTo>
                    <a:lnTo>
                      <a:pt x="351" y="124"/>
                    </a:lnTo>
                    <a:lnTo>
                      <a:pt x="341" y="124"/>
                    </a:lnTo>
                    <a:lnTo>
                      <a:pt x="330" y="124"/>
                    </a:lnTo>
                    <a:lnTo>
                      <a:pt x="320" y="124"/>
                    </a:lnTo>
                    <a:lnTo>
                      <a:pt x="320" y="113"/>
                    </a:lnTo>
                    <a:lnTo>
                      <a:pt x="310" y="113"/>
                    </a:lnTo>
                    <a:lnTo>
                      <a:pt x="299" y="113"/>
                    </a:lnTo>
                    <a:lnTo>
                      <a:pt x="289" y="113"/>
                    </a:lnTo>
                    <a:lnTo>
                      <a:pt x="279" y="113"/>
                    </a:lnTo>
                    <a:lnTo>
                      <a:pt x="268" y="113"/>
                    </a:lnTo>
                    <a:lnTo>
                      <a:pt x="268" y="103"/>
                    </a:lnTo>
                    <a:lnTo>
                      <a:pt x="258" y="103"/>
                    </a:lnTo>
                    <a:lnTo>
                      <a:pt x="248" y="103"/>
                    </a:lnTo>
                    <a:lnTo>
                      <a:pt x="237" y="103"/>
                    </a:lnTo>
                    <a:lnTo>
                      <a:pt x="227" y="103"/>
                    </a:lnTo>
                    <a:lnTo>
                      <a:pt x="227" y="113"/>
                    </a:lnTo>
                    <a:lnTo>
                      <a:pt x="227" y="124"/>
                    </a:lnTo>
                    <a:lnTo>
                      <a:pt x="217" y="134"/>
                    </a:lnTo>
                    <a:lnTo>
                      <a:pt x="227" y="134"/>
                    </a:lnTo>
                    <a:lnTo>
                      <a:pt x="217" y="134"/>
                    </a:lnTo>
                    <a:lnTo>
                      <a:pt x="217" y="144"/>
                    </a:lnTo>
                    <a:lnTo>
                      <a:pt x="206" y="144"/>
                    </a:lnTo>
                    <a:lnTo>
                      <a:pt x="196" y="144"/>
                    </a:lnTo>
                    <a:lnTo>
                      <a:pt x="186" y="144"/>
                    </a:lnTo>
                    <a:lnTo>
                      <a:pt x="186" y="155"/>
                    </a:lnTo>
                    <a:lnTo>
                      <a:pt x="175" y="155"/>
                    </a:lnTo>
                    <a:lnTo>
                      <a:pt x="175" y="144"/>
                    </a:lnTo>
                    <a:lnTo>
                      <a:pt x="175" y="134"/>
                    </a:lnTo>
                    <a:lnTo>
                      <a:pt x="165" y="134"/>
                    </a:lnTo>
                    <a:lnTo>
                      <a:pt x="155" y="134"/>
                    </a:lnTo>
                    <a:lnTo>
                      <a:pt x="155" y="124"/>
                    </a:lnTo>
                    <a:lnTo>
                      <a:pt x="144" y="124"/>
                    </a:lnTo>
                    <a:lnTo>
                      <a:pt x="144" y="134"/>
                    </a:lnTo>
                    <a:lnTo>
                      <a:pt x="134" y="134"/>
                    </a:lnTo>
                    <a:lnTo>
                      <a:pt x="134" y="144"/>
                    </a:lnTo>
                    <a:lnTo>
                      <a:pt x="124" y="144"/>
                    </a:lnTo>
                    <a:lnTo>
                      <a:pt x="124" y="155"/>
                    </a:lnTo>
                    <a:lnTo>
                      <a:pt x="124" y="165"/>
                    </a:lnTo>
                    <a:lnTo>
                      <a:pt x="113" y="165"/>
                    </a:lnTo>
                    <a:lnTo>
                      <a:pt x="103" y="175"/>
                    </a:lnTo>
                    <a:lnTo>
                      <a:pt x="93" y="175"/>
                    </a:lnTo>
                    <a:lnTo>
                      <a:pt x="82" y="186"/>
                    </a:lnTo>
                    <a:lnTo>
                      <a:pt x="72" y="186"/>
                    </a:lnTo>
                    <a:lnTo>
                      <a:pt x="62" y="186"/>
                    </a:lnTo>
                    <a:lnTo>
                      <a:pt x="51" y="186"/>
                    </a:lnTo>
                    <a:lnTo>
                      <a:pt x="51" y="196"/>
                    </a:lnTo>
                    <a:lnTo>
                      <a:pt x="41" y="196"/>
                    </a:lnTo>
                    <a:lnTo>
                      <a:pt x="31" y="196"/>
                    </a:lnTo>
                    <a:lnTo>
                      <a:pt x="20" y="196"/>
                    </a:lnTo>
                    <a:lnTo>
                      <a:pt x="10" y="196"/>
                    </a:lnTo>
                    <a:lnTo>
                      <a:pt x="0" y="196"/>
                    </a:lnTo>
                    <a:lnTo>
                      <a:pt x="0" y="206"/>
                    </a:lnTo>
                    <a:lnTo>
                      <a:pt x="10" y="206"/>
                    </a:lnTo>
                    <a:lnTo>
                      <a:pt x="20" y="206"/>
                    </a:lnTo>
                    <a:lnTo>
                      <a:pt x="31" y="206"/>
                    </a:lnTo>
                    <a:lnTo>
                      <a:pt x="41" y="206"/>
                    </a:lnTo>
                    <a:lnTo>
                      <a:pt x="51" y="206"/>
                    </a:lnTo>
                    <a:lnTo>
                      <a:pt x="62" y="206"/>
                    </a:lnTo>
                    <a:lnTo>
                      <a:pt x="72" y="206"/>
                    </a:lnTo>
                    <a:lnTo>
                      <a:pt x="82" y="206"/>
                    </a:lnTo>
                    <a:lnTo>
                      <a:pt x="93" y="206"/>
                    </a:lnTo>
                    <a:lnTo>
                      <a:pt x="103" y="206"/>
                    </a:lnTo>
                    <a:lnTo>
                      <a:pt x="113" y="206"/>
                    </a:lnTo>
                    <a:lnTo>
                      <a:pt x="124" y="206"/>
                    </a:lnTo>
                    <a:lnTo>
                      <a:pt x="134" y="206"/>
                    </a:lnTo>
                    <a:lnTo>
                      <a:pt x="134" y="196"/>
                    </a:lnTo>
                    <a:lnTo>
                      <a:pt x="144" y="196"/>
                    </a:lnTo>
                    <a:lnTo>
                      <a:pt x="134" y="196"/>
                    </a:lnTo>
                    <a:lnTo>
                      <a:pt x="134" y="186"/>
                    </a:lnTo>
                    <a:lnTo>
                      <a:pt x="144" y="186"/>
                    </a:lnTo>
                    <a:lnTo>
                      <a:pt x="144" y="175"/>
                    </a:lnTo>
                    <a:lnTo>
                      <a:pt x="155" y="175"/>
                    </a:lnTo>
                    <a:lnTo>
                      <a:pt x="165" y="175"/>
                    </a:lnTo>
                    <a:lnTo>
                      <a:pt x="165" y="186"/>
                    </a:lnTo>
                    <a:lnTo>
                      <a:pt x="175" y="186"/>
                    </a:lnTo>
                    <a:lnTo>
                      <a:pt x="175" y="196"/>
                    </a:lnTo>
                    <a:lnTo>
                      <a:pt x="186" y="196"/>
                    </a:lnTo>
                    <a:lnTo>
                      <a:pt x="186" y="186"/>
                    </a:lnTo>
                    <a:lnTo>
                      <a:pt x="196" y="186"/>
                    </a:lnTo>
                    <a:lnTo>
                      <a:pt x="196" y="175"/>
                    </a:lnTo>
                    <a:lnTo>
                      <a:pt x="206" y="175"/>
                    </a:lnTo>
                    <a:lnTo>
                      <a:pt x="217" y="175"/>
                    </a:lnTo>
                    <a:lnTo>
                      <a:pt x="217" y="165"/>
                    </a:lnTo>
                    <a:lnTo>
                      <a:pt x="227" y="165"/>
                    </a:lnTo>
                    <a:lnTo>
                      <a:pt x="237" y="175"/>
                    </a:lnTo>
                    <a:lnTo>
                      <a:pt x="237" y="186"/>
                    </a:lnTo>
                    <a:lnTo>
                      <a:pt x="237" y="196"/>
                    </a:lnTo>
                    <a:lnTo>
                      <a:pt x="248" y="196"/>
                    </a:lnTo>
                    <a:lnTo>
                      <a:pt x="248" y="206"/>
                    </a:lnTo>
                    <a:lnTo>
                      <a:pt x="258" y="206"/>
                    </a:lnTo>
                    <a:lnTo>
                      <a:pt x="268" y="206"/>
                    </a:lnTo>
                    <a:lnTo>
                      <a:pt x="268" y="196"/>
                    </a:lnTo>
                    <a:lnTo>
                      <a:pt x="279" y="196"/>
                    </a:lnTo>
                    <a:lnTo>
                      <a:pt x="279" y="186"/>
                    </a:lnTo>
                    <a:lnTo>
                      <a:pt x="268" y="186"/>
                    </a:lnTo>
                    <a:lnTo>
                      <a:pt x="268" y="175"/>
                    </a:lnTo>
                    <a:lnTo>
                      <a:pt x="268" y="165"/>
                    </a:lnTo>
                    <a:lnTo>
                      <a:pt x="258" y="165"/>
                    </a:lnTo>
                    <a:lnTo>
                      <a:pt x="268" y="165"/>
                    </a:lnTo>
                    <a:lnTo>
                      <a:pt x="279" y="165"/>
                    </a:lnTo>
                    <a:lnTo>
                      <a:pt x="289" y="165"/>
                    </a:lnTo>
                    <a:lnTo>
                      <a:pt x="299" y="165"/>
                    </a:lnTo>
                    <a:lnTo>
                      <a:pt x="310" y="165"/>
                    </a:lnTo>
                    <a:lnTo>
                      <a:pt x="310" y="175"/>
                    </a:lnTo>
                    <a:lnTo>
                      <a:pt x="320" y="175"/>
                    </a:lnTo>
                    <a:lnTo>
                      <a:pt x="320" y="186"/>
                    </a:lnTo>
                    <a:lnTo>
                      <a:pt x="330" y="186"/>
                    </a:lnTo>
                    <a:lnTo>
                      <a:pt x="341" y="186"/>
                    </a:lnTo>
                    <a:lnTo>
                      <a:pt x="351" y="186"/>
                    </a:lnTo>
                    <a:lnTo>
                      <a:pt x="361" y="186"/>
                    </a:lnTo>
                    <a:lnTo>
                      <a:pt x="361" y="175"/>
                    </a:lnTo>
                    <a:lnTo>
                      <a:pt x="372" y="175"/>
                    </a:lnTo>
                    <a:lnTo>
                      <a:pt x="382" y="175"/>
                    </a:lnTo>
                    <a:lnTo>
                      <a:pt x="392" y="186"/>
                    </a:lnTo>
                    <a:lnTo>
                      <a:pt x="403" y="186"/>
                    </a:lnTo>
                    <a:lnTo>
                      <a:pt x="413" y="186"/>
                    </a:lnTo>
                    <a:lnTo>
                      <a:pt x="423" y="186"/>
                    </a:lnTo>
                    <a:lnTo>
                      <a:pt x="434" y="186"/>
                    </a:lnTo>
                    <a:lnTo>
                      <a:pt x="444" y="186"/>
                    </a:lnTo>
                    <a:lnTo>
                      <a:pt x="454" y="186"/>
                    </a:lnTo>
                    <a:lnTo>
                      <a:pt x="465" y="186"/>
                    </a:lnTo>
                    <a:lnTo>
                      <a:pt x="475" y="186"/>
                    </a:lnTo>
                    <a:lnTo>
                      <a:pt x="485" y="186"/>
                    </a:lnTo>
                    <a:lnTo>
                      <a:pt x="496" y="186"/>
                    </a:lnTo>
                    <a:lnTo>
                      <a:pt x="506" y="186"/>
                    </a:lnTo>
                    <a:lnTo>
                      <a:pt x="516" y="186"/>
                    </a:lnTo>
                    <a:lnTo>
                      <a:pt x="527" y="186"/>
                    </a:lnTo>
                    <a:lnTo>
                      <a:pt x="537" y="186"/>
                    </a:lnTo>
                    <a:lnTo>
                      <a:pt x="547" y="196"/>
                    </a:lnTo>
                    <a:lnTo>
                      <a:pt x="558" y="196"/>
                    </a:lnTo>
                    <a:lnTo>
                      <a:pt x="568" y="196"/>
                    </a:lnTo>
                    <a:lnTo>
                      <a:pt x="578" y="196"/>
                    </a:lnTo>
                    <a:lnTo>
                      <a:pt x="589" y="196"/>
                    </a:lnTo>
                    <a:lnTo>
                      <a:pt x="599" y="196"/>
                    </a:lnTo>
                    <a:lnTo>
                      <a:pt x="609" y="196"/>
                    </a:lnTo>
                    <a:lnTo>
                      <a:pt x="620" y="196"/>
                    </a:lnTo>
                    <a:lnTo>
                      <a:pt x="630" y="196"/>
                    </a:lnTo>
                    <a:lnTo>
                      <a:pt x="640" y="196"/>
                    </a:lnTo>
                    <a:lnTo>
                      <a:pt x="651" y="196"/>
                    </a:lnTo>
                    <a:lnTo>
                      <a:pt x="661" y="196"/>
                    </a:lnTo>
                    <a:lnTo>
                      <a:pt x="671" y="196"/>
                    </a:lnTo>
                    <a:lnTo>
                      <a:pt x="682" y="196"/>
                    </a:lnTo>
                    <a:lnTo>
                      <a:pt x="682" y="206"/>
                    </a:lnTo>
                    <a:lnTo>
                      <a:pt x="692" y="206"/>
                    </a:lnTo>
                    <a:lnTo>
                      <a:pt x="702" y="206"/>
                    </a:lnTo>
                    <a:lnTo>
                      <a:pt x="713" y="206"/>
                    </a:lnTo>
                    <a:lnTo>
                      <a:pt x="723" y="206"/>
                    </a:lnTo>
                    <a:lnTo>
                      <a:pt x="733" y="206"/>
                    </a:lnTo>
                    <a:lnTo>
                      <a:pt x="744" y="206"/>
                    </a:lnTo>
                    <a:lnTo>
                      <a:pt x="754" y="206"/>
                    </a:lnTo>
                    <a:lnTo>
                      <a:pt x="764" y="206"/>
                    </a:lnTo>
                    <a:lnTo>
                      <a:pt x="775" y="206"/>
                    </a:lnTo>
                    <a:lnTo>
                      <a:pt x="785" y="206"/>
                    </a:lnTo>
                    <a:lnTo>
                      <a:pt x="795" y="206"/>
                    </a:lnTo>
                    <a:lnTo>
                      <a:pt x="806" y="206"/>
                    </a:lnTo>
                    <a:lnTo>
                      <a:pt x="816" y="206"/>
                    </a:lnTo>
                    <a:lnTo>
                      <a:pt x="826" y="206"/>
                    </a:lnTo>
                    <a:lnTo>
                      <a:pt x="837" y="206"/>
                    </a:lnTo>
                    <a:lnTo>
                      <a:pt x="847" y="206"/>
                    </a:lnTo>
                    <a:lnTo>
                      <a:pt x="857" y="206"/>
                    </a:lnTo>
                    <a:lnTo>
                      <a:pt x="868" y="206"/>
                    </a:lnTo>
                    <a:lnTo>
                      <a:pt x="878" y="206"/>
                    </a:lnTo>
                    <a:lnTo>
                      <a:pt x="888" y="206"/>
                    </a:lnTo>
                    <a:lnTo>
                      <a:pt x="899" y="206"/>
                    </a:lnTo>
                    <a:lnTo>
                      <a:pt x="909" y="206"/>
                    </a:lnTo>
                    <a:lnTo>
                      <a:pt x="919" y="206"/>
                    </a:lnTo>
                    <a:lnTo>
                      <a:pt x="930" y="206"/>
                    </a:lnTo>
                    <a:lnTo>
                      <a:pt x="940" y="206"/>
                    </a:lnTo>
                    <a:lnTo>
                      <a:pt x="950" y="206"/>
                    </a:lnTo>
                    <a:lnTo>
                      <a:pt x="961" y="206"/>
                    </a:lnTo>
                    <a:lnTo>
                      <a:pt x="971" y="206"/>
                    </a:lnTo>
                    <a:lnTo>
                      <a:pt x="981" y="206"/>
                    </a:lnTo>
                    <a:lnTo>
                      <a:pt x="971" y="206"/>
                    </a:lnTo>
                    <a:lnTo>
                      <a:pt x="992" y="206"/>
                    </a:lnTo>
                    <a:close/>
                  </a:path>
                </a:pathLst>
              </a:custGeom>
              <a:solidFill>
                <a:srgbClr val="0000FF"/>
              </a:solidFill>
              <a:ln w="9525">
                <a:noFill/>
                <a:round/>
                <a:headEnd/>
                <a:tailEnd/>
              </a:ln>
            </p:spPr>
            <p:txBody>
              <a:bodyPr/>
              <a:lstStyle/>
              <a:p>
                <a:endParaRPr lang="en-US"/>
              </a:p>
            </p:txBody>
          </p:sp>
          <p:sp>
            <p:nvSpPr>
              <p:cNvPr id="17493" name="Freeform 56"/>
              <p:cNvSpPr>
                <a:spLocks/>
              </p:cNvSpPr>
              <p:nvPr/>
            </p:nvSpPr>
            <p:spPr bwMode="auto">
              <a:xfrm>
                <a:off x="4254" y="2903"/>
                <a:ext cx="992" cy="206"/>
              </a:xfrm>
              <a:custGeom>
                <a:avLst/>
                <a:gdLst>
                  <a:gd name="T0" fmla="*/ 950 w 992"/>
                  <a:gd name="T1" fmla="*/ 196 h 206"/>
                  <a:gd name="T2" fmla="*/ 919 w 992"/>
                  <a:gd name="T3" fmla="*/ 175 h 206"/>
                  <a:gd name="T4" fmla="*/ 878 w 992"/>
                  <a:gd name="T5" fmla="*/ 155 h 206"/>
                  <a:gd name="T6" fmla="*/ 837 w 992"/>
                  <a:gd name="T7" fmla="*/ 145 h 206"/>
                  <a:gd name="T8" fmla="*/ 795 w 992"/>
                  <a:gd name="T9" fmla="*/ 134 h 206"/>
                  <a:gd name="T10" fmla="*/ 754 w 992"/>
                  <a:gd name="T11" fmla="*/ 124 h 206"/>
                  <a:gd name="T12" fmla="*/ 713 w 992"/>
                  <a:gd name="T13" fmla="*/ 114 h 206"/>
                  <a:gd name="T14" fmla="*/ 671 w 992"/>
                  <a:gd name="T15" fmla="*/ 103 h 206"/>
                  <a:gd name="T16" fmla="*/ 630 w 992"/>
                  <a:gd name="T17" fmla="*/ 83 h 206"/>
                  <a:gd name="T18" fmla="*/ 589 w 992"/>
                  <a:gd name="T19" fmla="*/ 62 h 206"/>
                  <a:gd name="T20" fmla="*/ 547 w 992"/>
                  <a:gd name="T21" fmla="*/ 52 h 206"/>
                  <a:gd name="T22" fmla="*/ 496 w 992"/>
                  <a:gd name="T23" fmla="*/ 41 h 206"/>
                  <a:gd name="T24" fmla="*/ 465 w 992"/>
                  <a:gd name="T25" fmla="*/ 21 h 206"/>
                  <a:gd name="T26" fmla="*/ 423 w 992"/>
                  <a:gd name="T27" fmla="*/ 0 h 206"/>
                  <a:gd name="T28" fmla="*/ 423 w 992"/>
                  <a:gd name="T29" fmla="*/ 31 h 206"/>
                  <a:gd name="T30" fmla="*/ 392 w 992"/>
                  <a:gd name="T31" fmla="*/ 52 h 206"/>
                  <a:gd name="T32" fmla="*/ 361 w 992"/>
                  <a:gd name="T33" fmla="*/ 52 h 206"/>
                  <a:gd name="T34" fmla="*/ 392 w 992"/>
                  <a:gd name="T35" fmla="*/ 72 h 206"/>
                  <a:gd name="T36" fmla="*/ 382 w 992"/>
                  <a:gd name="T37" fmla="*/ 93 h 206"/>
                  <a:gd name="T38" fmla="*/ 351 w 992"/>
                  <a:gd name="T39" fmla="*/ 72 h 206"/>
                  <a:gd name="T40" fmla="*/ 299 w 992"/>
                  <a:gd name="T41" fmla="*/ 62 h 206"/>
                  <a:gd name="T42" fmla="*/ 279 w 992"/>
                  <a:gd name="T43" fmla="*/ 72 h 206"/>
                  <a:gd name="T44" fmla="*/ 310 w 992"/>
                  <a:gd name="T45" fmla="*/ 83 h 206"/>
                  <a:gd name="T46" fmla="*/ 351 w 992"/>
                  <a:gd name="T47" fmla="*/ 103 h 206"/>
                  <a:gd name="T48" fmla="*/ 341 w 992"/>
                  <a:gd name="T49" fmla="*/ 124 h 206"/>
                  <a:gd name="T50" fmla="*/ 299 w 992"/>
                  <a:gd name="T51" fmla="*/ 114 h 206"/>
                  <a:gd name="T52" fmla="*/ 258 w 992"/>
                  <a:gd name="T53" fmla="*/ 103 h 206"/>
                  <a:gd name="T54" fmla="*/ 227 w 992"/>
                  <a:gd name="T55" fmla="*/ 124 h 206"/>
                  <a:gd name="T56" fmla="*/ 206 w 992"/>
                  <a:gd name="T57" fmla="*/ 145 h 206"/>
                  <a:gd name="T58" fmla="*/ 175 w 992"/>
                  <a:gd name="T59" fmla="*/ 145 h 206"/>
                  <a:gd name="T60" fmla="*/ 144 w 992"/>
                  <a:gd name="T61" fmla="*/ 124 h 206"/>
                  <a:gd name="T62" fmla="*/ 124 w 992"/>
                  <a:gd name="T63" fmla="*/ 155 h 206"/>
                  <a:gd name="T64" fmla="*/ 82 w 992"/>
                  <a:gd name="T65" fmla="*/ 186 h 206"/>
                  <a:gd name="T66" fmla="*/ 41 w 992"/>
                  <a:gd name="T67" fmla="*/ 196 h 206"/>
                  <a:gd name="T68" fmla="*/ 0 w 992"/>
                  <a:gd name="T69" fmla="*/ 206 h 206"/>
                  <a:gd name="T70" fmla="*/ 51 w 992"/>
                  <a:gd name="T71" fmla="*/ 206 h 206"/>
                  <a:gd name="T72" fmla="*/ 103 w 992"/>
                  <a:gd name="T73" fmla="*/ 206 h 206"/>
                  <a:gd name="T74" fmla="*/ 144 w 992"/>
                  <a:gd name="T75" fmla="*/ 196 h 206"/>
                  <a:gd name="T76" fmla="*/ 155 w 992"/>
                  <a:gd name="T77" fmla="*/ 175 h 206"/>
                  <a:gd name="T78" fmla="*/ 186 w 992"/>
                  <a:gd name="T79" fmla="*/ 196 h 206"/>
                  <a:gd name="T80" fmla="*/ 217 w 992"/>
                  <a:gd name="T81" fmla="*/ 175 h 206"/>
                  <a:gd name="T82" fmla="*/ 237 w 992"/>
                  <a:gd name="T83" fmla="*/ 196 h 206"/>
                  <a:gd name="T84" fmla="*/ 268 w 992"/>
                  <a:gd name="T85" fmla="*/ 196 h 206"/>
                  <a:gd name="T86" fmla="*/ 268 w 992"/>
                  <a:gd name="T87" fmla="*/ 165 h 206"/>
                  <a:gd name="T88" fmla="*/ 299 w 992"/>
                  <a:gd name="T89" fmla="*/ 165 h 206"/>
                  <a:gd name="T90" fmla="*/ 330 w 992"/>
                  <a:gd name="T91" fmla="*/ 186 h 206"/>
                  <a:gd name="T92" fmla="*/ 372 w 992"/>
                  <a:gd name="T93" fmla="*/ 175 h 206"/>
                  <a:gd name="T94" fmla="*/ 423 w 992"/>
                  <a:gd name="T95" fmla="*/ 186 h 206"/>
                  <a:gd name="T96" fmla="*/ 475 w 992"/>
                  <a:gd name="T97" fmla="*/ 186 h 206"/>
                  <a:gd name="T98" fmla="*/ 527 w 992"/>
                  <a:gd name="T99" fmla="*/ 186 h 206"/>
                  <a:gd name="T100" fmla="*/ 578 w 992"/>
                  <a:gd name="T101" fmla="*/ 196 h 206"/>
                  <a:gd name="T102" fmla="*/ 630 w 992"/>
                  <a:gd name="T103" fmla="*/ 196 h 206"/>
                  <a:gd name="T104" fmla="*/ 682 w 992"/>
                  <a:gd name="T105" fmla="*/ 196 h 206"/>
                  <a:gd name="T106" fmla="*/ 723 w 992"/>
                  <a:gd name="T107" fmla="*/ 206 h 206"/>
                  <a:gd name="T108" fmla="*/ 775 w 992"/>
                  <a:gd name="T109" fmla="*/ 206 h 206"/>
                  <a:gd name="T110" fmla="*/ 826 w 992"/>
                  <a:gd name="T111" fmla="*/ 206 h 206"/>
                  <a:gd name="T112" fmla="*/ 878 w 992"/>
                  <a:gd name="T113" fmla="*/ 206 h 206"/>
                  <a:gd name="T114" fmla="*/ 930 w 992"/>
                  <a:gd name="T115" fmla="*/ 206 h 206"/>
                  <a:gd name="T116" fmla="*/ 981 w 992"/>
                  <a:gd name="T117" fmla="*/ 206 h 2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92"/>
                  <a:gd name="T178" fmla="*/ 0 h 206"/>
                  <a:gd name="T179" fmla="*/ 992 w 992"/>
                  <a:gd name="T180" fmla="*/ 206 h 2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92" h="206">
                    <a:moveTo>
                      <a:pt x="992" y="206"/>
                    </a:moveTo>
                    <a:lnTo>
                      <a:pt x="981" y="206"/>
                    </a:lnTo>
                    <a:lnTo>
                      <a:pt x="971" y="196"/>
                    </a:lnTo>
                    <a:lnTo>
                      <a:pt x="961" y="196"/>
                    </a:lnTo>
                    <a:lnTo>
                      <a:pt x="950" y="196"/>
                    </a:lnTo>
                    <a:lnTo>
                      <a:pt x="950" y="186"/>
                    </a:lnTo>
                    <a:lnTo>
                      <a:pt x="940" y="186"/>
                    </a:lnTo>
                    <a:lnTo>
                      <a:pt x="930" y="186"/>
                    </a:lnTo>
                    <a:lnTo>
                      <a:pt x="930" y="175"/>
                    </a:lnTo>
                    <a:lnTo>
                      <a:pt x="919" y="175"/>
                    </a:lnTo>
                    <a:lnTo>
                      <a:pt x="909" y="175"/>
                    </a:lnTo>
                    <a:lnTo>
                      <a:pt x="909" y="165"/>
                    </a:lnTo>
                    <a:lnTo>
                      <a:pt x="899" y="165"/>
                    </a:lnTo>
                    <a:lnTo>
                      <a:pt x="888" y="165"/>
                    </a:lnTo>
                    <a:lnTo>
                      <a:pt x="878" y="155"/>
                    </a:lnTo>
                    <a:lnTo>
                      <a:pt x="868" y="155"/>
                    </a:lnTo>
                    <a:lnTo>
                      <a:pt x="857" y="155"/>
                    </a:lnTo>
                    <a:lnTo>
                      <a:pt x="857" y="145"/>
                    </a:lnTo>
                    <a:lnTo>
                      <a:pt x="847" y="145"/>
                    </a:lnTo>
                    <a:lnTo>
                      <a:pt x="837" y="145"/>
                    </a:lnTo>
                    <a:lnTo>
                      <a:pt x="826" y="145"/>
                    </a:lnTo>
                    <a:lnTo>
                      <a:pt x="826" y="134"/>
                    </a:lnTo>
                    <a:lnTo>
                      <a:pt x="816" y="134"/>
                    </a:lnTo>
                    <a:lnTo>
                      <a:pt x="806" y="134"/>
                    </a:lnTo>
                    <a:lnTo>
                      <a:pt x="795" y="134"/>
                    </a:lnTo>
                    <a:lnTo>
                      <a:pt x="785" y="134"/>
                    </a:lnTo>
                    <a:lnTo>
                      <a:pt x="785" y="124"/>
                    </a:lnTo>
                    <a:lnTo>
                      <a:pt x="775" y="124"/>
                    </a:lnTo>
                    <a:lnTo>
                      <a:pt x="764" y="124"/>
                    </a:lnTo>
                    <a:lnTo>
                      <a:pt x="754" y="124"/>
                    </a:lnTo>
                    <a:lnTo>
                      <a:pt x="744" y="124"/>
                    </a:lnTo>
                    <a:lnTo>
                      <a:pt x="733" y="124"/>
                    </a:lnTo>
                    <a:lnTo>
                      <a:pt x="723" y="124"/>
                    </a:lnTo>
                    <a:lnTo>
                      <a:pt x="723" y="114"/>
                    </a:lnTo>
                    <a:lnTo>
                      <a:pt x="713" y="114"/>
                    </a:lnTo>
                    <a:lnTo>
                      <a:pt x="702" y="114"/>
                    </a:lnTo>
                    <a:lnTo>
                      <a:pt x="702" y="103"/>
                    </a:lnTo>
                    <a:lnTo>
                      <a:pt x="692" y="103"/>
                    </a:lnTo>
                    <a:lnTo>
                      <a:pt x="682" y="103"/>
                    </a:lnTo>
                    <a:lnTo>
                      <a:pt x="671" y="103"/>
                    </a:lnTo>
                    <a:lnTo>
                      <a:pt x="671" y="93"/>
                    </a:lnTo>
                    <a:lnTo>
                      <a:pt x="661" y="93"/>
                    </a:lnTo>
                    <a:lnTo>
                      <a:pt x="651" y="93"/>
                    </a:lnTo>
                    <a:lnTo>
                      <a:pt x="640" y="93"/>
                    </a:lnTo>
                    <a:lnTo>
                      <a:pt x="630" y="83"/>
                    </a:lnTo>
                    <a:lnTo>
                      <a:pt x="620" y="83"/>
                    </a:lnTo>
                    <a:lnTo>
                      <a:pt x="609" y="72"/>
                    </a:lnTo>
                    <a:lnTo>
                      <a:pt x="599" y="72"/>
                    </a:lnTo>
                    <a:lnTo>
                      <a:pt x="589" y="72"/>
                    </a:lnTo>
                    <a:lnTo>
                      <a:pt x="589" y="62"/>
                    </a:lnTo>
                    <a:lnTo>
                      <a:pt x="578" y="62"/>
                    </a:lnTo>
                    <a:lnTo>
                      <a:pt x="568" y="62"/>
                    </a:lnTo>
                    <a:lnTo>
                      <a:pt x="558" y="62"/>
                    </a:lnTo>
                    <a:lnTo>
                      <a:pt x="558" y="52"/>
                    </a:lnTo>
                    <a:lnTo>
                      <a:pt x="547" y="52"/>
                    </a:lnTo>
                    <a:lnTo>
                      <a:pt x="537" y="52"/>
                    </a:lnTo>
                    <a:lnTo>
                      <a:pt x="527" y="52"/>
                    </a:lnTo>
                    <a:lnTo>
                      <a:pt x="516" y="41"/>
                    </a:lnTo>
                    <a:lnTo>
                      <a:pt x="506" y="41"/>
                    </a:lnTo>
                    <a:lnTo>
                      <a:pt x="496" y="41"/>
                    </a:lnTo>
                    <a:lnTo>
                      <a:pt x="485" y="41"/>
                    </a:lnTo>
                    <a:lnTo>
                      <a:pt x="485" y="31"/>
                    </a:lnTo>
                    <a:lnTo>
                      <a:pt x="475" y="31"/>
                    </a:lnTo>
                    <a:lnTo>
                      <a:pt x="465" y="31"/>
                    </a:lnTo>
                    <a:lnTo>
                      <a:pt x="465" y="21"/>
                    </a:lnTo>
                    <a:lnTo>
                      <a:pt x="454" y="21"/>
                    </a:lnTo>
                    <a:lnTo>
                      <a:pt x="444" y="10"/>
                    </a:lnTo>
                    <a:lnTo>
                      <a:pt x="434" y="10"/>
                    </a:lnTo>
                    <a:lnTo>
                      <a:pt x="434" y="0"/>
                    </a:lnTo>
                    <a:lnTo>
                      <a:pt x="423" y="0"/>
                    </a:lnTo>
                    <a:lnTo>
                      <a:pt x="413" y="0"/>
                    </a:lnTo>
                    <a:lnTo>
                      <a:pt x="413" y="10"/>
                    </a:lnTo>
                    <a:lnTo>
                      <a:pt x="423" y="10"/>
                    </a:lnTo>
                    <a:lnTo>
                      <a:pt x="423" y="21"/>
                    </a:lnTo>
                    <a:lnTo>
                      <a:pt x="423" y="31"/>
                    </a:lnTo>
                    <a:lnTo>
                      <a:pt x="413" y="31"/>
                    </a:lnTo>
                    <a:lnTo>
                      <a:pt x="413" y="41"/>
                    </a:lnTo>
                    <a:lnTo>
                      <a:pt x="403" y="41"/>
                    </a:lnTo>
                    <a:lnTo>
                      <a:pt x="392" y="41"/>
                    </a:lnTo>
                    <a:lnTo>
                      <a:pt x="392" y="52"/>
                    </a:lnTo>
                    <a:lnTo>
                      <a:pt x="382" y="52"/>
                    </a:lnTo>
                    <a:lnTo>
                      <a:pt x="382" y="41"/>
                    </a:lnTo>
                    <a:lnTo>
                      <a:pt x="372" y="41"/>
                    </a:lnTo>
                    <a:lnTo>
                      <a:pt x="361" y="41"/>
                    </a:lnTo>
                    <a:lnTo>
                      <a:pt x="361" y="52"/>
                    </a:lnTo>
                    <a:lnTo>
                      <a:pt x="372" y="52"/>
                    </a:lnTo>
                    <a:lnTo>
                      <a:pt x="382" y="52"/>
                    </a:lnTo>
                    <a:lnTo>
                      <a:pt x="382" y="62"/>
                    </a:lnTo>
                    <a:lnTo>
                      <a:pt x="392" y="62"/>
                    </a:lnTo>
                    <a:lnTo>
                      <a:pt x="392" y="72"/>
                    </a:lnTo>
                    <a:lnTo>
                      <a:pt x="403" y="72"/>
                    </a:lnTo>
                    <a:lnTo>
                      <a:pt x="403" y="83"/>
                    </a:lnTo>
                    <a:lnTo>
                      <a:pt x="403" y="93"/>
                    </a:lnTo>
                    <a:lnTo>
                      <a:pt x="392" y="93"/>
                    </a:lnTo>
                    <a:lnTo>
                      <a:pt x="382" y="93"/>
                    </a:lnTo>
                    <a:lnTo>
                      <a:pt x="382" y="83"/>
                    </a:lnTo>
                    <a:lnTo>
                      <a:pt x="372" y="83"/>
                    </a:lnTo>
                    <a:lnTo>
                      <a:pt x="372" y="72"/>
                    </a:lnTo>
                    <a:lnTo>
                      <a:pt x="361" y="72"/>
                    </a:lnTo>
                    <a:lnTo>
                      <a:pt x="351" y="72"/>
                    </a:lnTo>
                    <a:lnTo>
                      <a:pt x="341" y="72"/>
                    </a:lnTo>
                    <a:lnTo>
                      <a:pt x="330" y="72"/>
                    </a:lnTo>
                    <a:lnTo>
                      <a:pt x="320" y="62"/>
                    </a:lnTo>
                    <a:lnTo>
                      <a:pt x="310" y="62"/>
                    </a:lnTo>
                    <a:lnTo>
                      <a:pt x="299" y="62"/>
                    </a:lnTo>
                    <a:lnTo>
                      <a:pt x="289" y="62"/>
                    </a:lnTo>
                    <a:lnTo>
                      <a:pt x="289" y="52"/>
                    </a:lnTo>
                    <a:lnTo>
                      <a:pt x="279" y="52"/>
                    </a:lnTo>
                    <a:lnTo>
                      <a:pt x="279" y="62"/>
                    </a:lnTo>
                    <a:lnTo>
                      <a:pt x="279" y="72"/>
                    </a:lnTo>
                    <a:lnTo>
                      <a:pt x="289" y="72"/>
                    </a:lnTo>
                    <a:lnTo>
                      <a:pt x="289" y="83"/>
                    </a:lnTo>
                    <a:lnTo>
                      <a:pt x="289" y="93"/>
                    </a:lnTo>
                    <a:lnTo>
                      <a:pt x="299" y="83"/>
                    </a:lnTo>
                    <a:lnTo>
                      <a:pt x="310" y="83"/>
                    </a:lnTo>
                    <a:lnTo>
                      <a:pt x="320" y="83"/>
                    </a:lnTo>
                    <a:lnTo>
                      <a:pt x="320" y="93"/>
                    </a:lnTo>
                    <a:lnTo>
                      <a:pt x="330" y="93"/>
                    </a:lnTo>
                    <a:lnTo>
                      <a:pt x="341" y="103"/>
                    </a:lnTo>
                    <a:lnTo>
                      <a:pt x="351" y="103"/>
                    </a:lnTo>
                    <a:lnTo>
                      <a:pt x="351" y="114"/>
                    </a:lnTo>
                    <a:lnTo>
                      <a:pt x="361" y="114"/>
                    </a:lnTo>
                    <a:lnTo>
                      <a:pt x="361" y="124"/>
                    </a:lnTo>
                    <a:lnTo>
                      <a:pt x="351" y="124"/>
                    </a:lnTo>
                    <a:lnTo>
                      <a:pt x="341" y="124"/>
                    </a:lnTo>
                    <a:lnTo>
                      <a:pt x="330" y="124"/>
                    </a:lnTo>
                    <a:lnTo>
                      <a:pt x="320" y="124"/>
                    </a:lnTo>
                    <a:lnTo>
                      <a:pt x="320" y="114"/>
                    </a:lnTo>
                    <a:lnTo>
                      <a:pt x="310" y="114"/>
                    </a:lnTo>
                    <a:lnTo>
                      <a:pt x="299" y="114"/>
                    </a:lnTo>
                    <a:lnTo>
                      <a:pt x="289" y="114"/>
                    </a:lnTo>
                    <a:lnTo>
                      <a:pt x="279" y="114"/>
                    </a:lnTo>
                    <a:lnTo>
                      <a:pt x="268" y="114"/>
                    </a:lnTo>
                    <a:lnTo>
                      <a:pt x="268" y="103"/>
                    </a:lnTo>
                    <a:lnTo>
                      <a:pt x="258" y="103"/>
                    </a:lnTo>
                    <a:lnTo>
                      <a:pt x="248" y="103"/>
                    </a:lnTo>
                    <a:lnTo>
                      <a:pt x="237" y="103"/>
                    </a:lnTo>
                    <a:lnTo>
                      <a:pt x="227" y="103"/>
                    </a:lnTo>
                    <a:lnTo>
                      <a:pt x="227" y="114"/>
                    </a:lnTo>
                    <a:lnTo>
                      <a:pt x="227" y="124"/>
                    </a:lnTo>
                    <a:lnTo>
                      <a:pt x="217" y="134"/>
                    </a:lnTo>
                    <a:lnTo>
                      <a:pt x="227" y="134"/>
                    </a:lnTo>
                    <a:lnTo>
                      <a:pt x="217" y="134"/>
                    </a:lnTo>
                    <a:lnTo>
                      <a:pt x="217" y="145"/>
                    </a:lnTo>
                    <a:lnTo>
                      <a:pt x="206" y="145"/>
                    </a:lnTo>
                    <a:lnTo>
                      <a:pt x="196" y="145"/>
                    </a:lnTo>
                    <a:lnTo>
                      <a:pt x="186" y="145"/>
                    </a:lnTo>
                    <a:lnTo>
                      <a:pt x="186" y="155"/>
                    </a:lnTo>
                    <a:lnTo>
                      <a:pt x="175" y="155"/>
                    </a:lnTo>
                    <a:lnTo>
                      <a:pt x="175" y="145"/>
                    </a:lnTo>
                    <a:lnTo>
                      <a:pt x="175" y="134"/>
                    </a:lnTo>
                    <a:lnTo>
                      <a:pt x="165" y="134"/>
                    </a:lnTo>
                    <a:lnTo>
                      <a:pt x="155" y="134"/>
                    </a:lnTo>
                    <a:lnTo>
                      <a:pt x="155" y="124"/>
                    </a:lnTo>
                    <a:lnTo>
                      <a:pt x="144" y="124"/>
                    </a:lnTo>
                    <a:lnTo>
                      <a:pt x="144" y="134"/>
                    </a:lnTo>
                    <a:lnTo>
                      <a:pt x="134" y="134"/>
                    </a:lnTo>
                    <a:lnTo>
                      <a:pt x="134" y="145"/>
                    </a:lnTo>
                    <a:lnTo>
                      <a:pt x="124" y="145"/>
                    </a:lnTo>
                    <a:lnTo>
                      <a:pt x="124" y="155"/>
                    </a:lnTo>
                    <a:lnTo>
                      <a:pt x="124" y="165"/>
                    </a:lnTo>
                    <a:lnTo>
                      <a:pt x="113" y="165"/>
                    </a:lnTo>
                    <a:lnTo>
                      <a:pt x="103" y="175"/>
                    </a:lnTo>
                    <a:lnTo>
                      <a:pt x="93" y="175"/>
                    </a:lnTo>
                    <a:lnTo>
                      <a:pt x="82" y="186"/>
                    </a:lnTo>
                    <a:lnTo>
                      <a:pt x="72" y="186"/>
                    </a:lnTo>
                    <a:lnTo>
                      <a:pt x="62" y="186"/>
                    </a:lnTo>
                    <a:lnTo>
                      <a:pt x="51" y="186"/>
                    </a:lnTo>
                    <a:lnTo>
                      <a:pt x="51" y="196"/>
                    </a:lnTo>
                    <a:lnTo>
                      <a:pt x="41" y="196"/>
                    </a:lnTo>
                    <a:lnTo>
                      <a:pt x="31" y="196"/>
                    </a:lnTo>
                    <a:lnTo>
                      <a:pt x="20" y="196"/>
                    </a:lnTo>
                    <a:lnTo>
                      <a:pt x="10" y="196"/>
                    </a:lnTo>
                    <a:lnTo>
                      <a:pt x="0" y="196"/>
                    </a:lnTo>
                    <a:lnTo>
                      <a:pt x="0" y="206"/>
                    </a:lnTo>
                    <a:lnTo>
                      <a:pt x="10" y="206"/>
                    </a:lnTo>
                    <a:lnTo>
                      <a:pt x="20" y="206"/>
                    </a:lnTo>
                    <a:lnTo>
                      <a:pt x="31" y="206"/>
                    </a:lnTo>
                    <a:lnTo>
                      <a:pt x="41" y="206"/>
                    </a:lnTo>
                    <a:lnTo>
                      <a:pt x="51" y="206"/>
                    </a:lnTo>
                    <a:lnTo>
                      <a:pt x="62" y="206"/>
                    </a:lnTo>
                    <a:lnTo>
                      <a:pt x="72" y="206"/>
                    </a:lnTo>
                    <a:lnTo>
                      <a:pt x="82" y="206"/>
                    </a:lnTo>
                    <a:lnTo>
                      <a:pt x="93" y="206"/>
                    </a:lnTo>
                    <a:lnTo>
                      <a:pt x="103" y="206"/>
                    </a:lnTo>
                    <a:lnTo>
                      <a:pt x="113" y="206"/>
                    </a:lnTo>
                    <a:lnTo>
                      <a:pt x="124" y="206"/>
                    </a:lnTo>
                    <a:lnTo>
                      <a:pt x="134" y="206"/>
                    </a:lnTo>
                    <a:lnTo>
                      <a:pt x="134" y="196"/>
                    </a:lnTo>
                    <a:lnTo>
                      <a:pt x="144" y="196"/>
                    </a:lnTo>
                    <a:lnTo>
                      <a:pt x="134" y="196"/>
                    </a:lnTo>
                    <a:lnTo>
                      <a:pt x="134" y="186"/>
                    </a:lnTo>
                    <a:lnTo>
                      <a:pt x="144" y="186"/>
                    </a:lnTo>
                    <a:lnTo>
                      <a:pt x="144" y="175"/>
                    </a:lnTo>
                    <a:lnTo>
                      <a:pt x="155" y="175"/>
                    </a:lnTo>
                    <a:lnTo>
                      <a:pt x="165" y="175"/>
                    </a:lnTo>
                    <a:lnTo>
                      <a:pt x="165" y="186"/>
                    </a:lnTo>
                    <a:lnTo>
                      <a:pt x="175" y="186"/>
                    </a:lnTo>
                    <a:lnTo>
                      <a:pt x="175" y="196"/>
                    </a:lnTo>
                    <a:lnTo>
                      <a:pt x="186" y="196"/>
                    </a:lnTo>
                    <a:lnTo>
                      <a:pt x="186" y="186"/>
                    </a:lnTo>
                    <a:lnTo>
                      <a:pt x="196" y="186"/>
                    </a:lnTo>
                    <a:lnTo>
                      <a:pt x="196" y="175"/>
                    </a:lnTo>
                    <a:lnTo>
                      <a:pt x="206" y="175"/>
                    </a:lnTo>
                    <a:lnTo>
                      <a:pt x="217" y="175"/>
                    </a:lnTo>
                    <a:lnTo>
                      <a:pt x="217" y="165"/>
                    </a:lnTo>
                    <a:lnTo>
                      <a:pt x="227" y="165"/>
                    </a:lnTo>
                    <a:lnTo>
                      <a:pt x="237" y="175"/>
                    </a:lnTo>
                    <a:lnTo>
                      <a:pt x="237" y="186"/>
                    </a:lnTo>
                    <a:lnTo>
                      <a:pt x="237" y="196"/>
                    </a:lnTo>
                    <a:lnTo>
                      <a:pt x="248" y="196"/>
                    </a:lnTo>
                    <a:lnTo>
                      <a:pt x="248" y="206"/>
                    </a:lnTo>
                    <a:lnTo>
                      <a:pt x="258" y="206"/>
                    </a:lnTo>
                    <a:lnTo>
                      <a:pt x="268" y="206"/>
                    </a:lnTo>
                    <a:lnTo>
                      <a:pt x="268" y="196"/>
                    </a:lnTo>
                    <a:lnTo>
                      <a:pt x="279" y="196"/>
                    </a:lnTo>
                    <a:lnTo>
                      <a:pt x="279" y="186"/>
                    </a:lnTo>
                    <a:lnTo>
                      <a:pt x="268" y="186"/>
                    </a:lnTo>
                    <a:lnTo>
                      <a:pt x="268" y="175"/>
                    </a:lnTo>
                    <a:lnTo>
                      <a:pt x="268" y="165"/>
                    </a:lnTo>
                    <a:lnTo>
                      <a:pt x="258" y="165"/>
                    </a:lnTo>
                    <a:lnTo>
                      <a:pt x="268" y="165"/>
                    </a:lnTo>
                    <a:lnTo>
                      <a:pt x="279" y="165"/>
                    </a:lnTo>
                    <a:lnTo>
                      <a:pt x="289" y="165"/>
                    </a:lnTo>
                    <a:lnTo>
                      <a:pt x="299" y="165"/>
                    </a:lnTo>
                    <a:lnTo>
                      <a:pt x="310" y="165"/>
                    </a:lnTo>
                    <a:lnTo>
                      <a:pt x="310" y="175"/>
                    </a:lnTo>
                    <a:lnTo>
                      <a:pt x="320" y="175"/>
                    </a:lnTo>
                    <a:lnTo>
                      <a:pt x="320" y="186"/>
                    </a:lnTo>
                    <a:lnTo>
                      <a:pt x="330" y="186"/>
                    </a:lnTo>
                    <a:lnTo>
                      <a:pt x="341" y="186"/>
                    </a:lnTo>
                    <a:lnTo>
                      <a:pt x="351" y="186"/>
                    </a:lnTo>
                    <a:lnTo>
                      <a:pt x="361" y="186"/>
                    </a:lnTo>
                    <a:lnTo>
                      <a:pt x="361" y="175"/>
                    </a:lnTo>
                    <a:lnTo>
                      <a:pt x="372" y="175"/>
                    </a:lnTo>
                    <a:lnTo>
                      <a:pt x="382" y="175"/>
                    </a:lnTo>
                    <a:lnTo>
                      <a:pt x="392" y="186"/>
                    </a:lnTo>
                    <a:lnTo>
                      <a:pt x="403" y="186"/>
                    </a:lnTo>
                    <a:lnTo>
                      <a:pt x="413" y="186"/>
                    </a:lnTo>
                    <a:lnTo>
                      <a:pt x="423" y="186"/>
                    </a:lnTo>
                    <a:lnTo>
                      <a:pt x="434" y="186"/>
                    </a:lnTo>
                    <a:lnTo>
                      <a:pt x="444" y="186"/>
                    </a:lnTo>
                    <a:lnTo>
                      <a:pt x="454" y="186"/>
                    </a:lnTo>
                    <a:lnTo>
                      <a:pt x="465" y="186"/>
                    </a:lnTo>
                    <a:lnTo>
                      <a:pt x="475" y="186"/>
                    </a:lnTo>
                    <a:lnTo>
                      <a:pt x="485" y="186"/>
                    </a:lnTo>
                    <a:lnTo>
                      <a:pt x="496" y="186"/>
                    </a:lnTo>
                    <a:lnTo>
                      <a:pt x="506" y="186"/>
                    </a:lnTo>
                    <a:lnTo>
                      <a:pt x="516" y="186"/>
                    </a:lnTo>
                    <a:lnTo>
                      <a:pt x="527" y="186"/>
                    </a:lnTo>
                    <a:lnTo>
                      <a:pt x="537" y="186"/>
                    </a:lnTo>
                    <a:lnTo>
                      <a:pt x="547" y="196"/>
                    </a:lnTo>
                    <a:lnTo>
                      <a:pt x="558" y="196"/>
                    </a:lnTo>
                    <a:lnTo>
                      <a:pt x="568" y="196"/>
                    </a:lnTo>
                    <a:lnTo>
                      <a:pt x="578" y="196"/>
                    </a:lnTo>
                    <a:lnTo>
                      <a:pt x="589" y="196"/>
                    </a:lnTo>
                    <a:lnTo>
                      <a:pt x="599" y="196"/>
                    </a:lnTo>
                    <a:lnTo>
                      <a:pt x="609" y="196"/>
                    </a:lnTo>
                    <a:lnTo>
                      <a:pt x="620" y="196"/>
                    </a:lnTo>
                    <a:lnTo>
                      <a:pt x="630" y="196"/>
                    </a:lnTo>
                    <a:lnTo>
                      <a:pt x="640" y="196"/>
                    </a:lnTo>
                    <a:lnTo>
                      <a:pt x="651" y="196"/>
                    </a:lnTo>
                    <a:lnTo>
                      <a:pt x="661" y="196"/>
                    </a:lnTo>
                    <a:lnTo>
                      <a:pt x="671" y="196"/>
                    </a:lnTo>
                    <a:lnTo>
                      <a:pt x="682" y="196"/>
                    </a:lnTo>
                    <a:lnTo>
                      <a:pt x="682" y="206"/>
                    </a:lnTo>
                    <a:lnTo>
                      <a:pt x="692" y="206"/>
                    </a:lnTo>
                    <a:lnTo>
                      <a:pt x="702" y="206"/>
                    </a:lnTo>
                    <a:lnTo>
                      <a:pt x="713" y="206"/>
                    </a:lnTo>
                    <a:lnTo>
                      <a:pt x="723" y="206"/>
                    </a:lnTo>
                    <a:lnTo>
                      <a:pt x="733" y="206"/>
                    </a:lnTo>
                    <a:lnTo>
                      <a:pt x="744" y="206"/>
                    </a:lnTo>
                    <a:lnTo>
                      <a:pt x="754" y="206"/>
                    </a:lnTo>
                    <a:lnTo>
                      <a:pt x="764" y="206"/>
                    </a:lnTo>
                    <a:lnTo>
                      <a:pt x="775" y="206"/>
                    </a:lnTo>
                    <a:lnTo>
                      <a:pt x="785" y="206"/>
                    </a:lnTo>
                    <a:lnTo>
                      <a:pt x="795" y="206"/>
                    </a:lnTo>
                    <a:lnTo>
                      <a:pt x="806" y="206"/>
                    </a:lnTo>
                    <a:lnTo>
                      <a:pt x="816" y="206"/>
                    </a:lnTo>
                    <a:lnTo>
                      <a:pt x="826" y="206"/>
                    </a:lnTo>
                    <a:lnTo>
                      <a:pt x="837" y="206"/>
                    </a:lnTo>
                    <a:lnTo>
                      <a:pt x="847" y="206"/>
                    </a:lnTo>
                    <a:lnTo>
                      <a:pt x="857" y="206"/>
                    </a:lnTo>
                    <a:lnTo>
                      <a:pt x="868" y="206"/>
                    </a:lnTo>
                    <a:lnTo>
                      <a:pt x="878" y="206"/>
                    </a:lnTo>
                    <a:lnTo>
                      <a:pt x="888" y="206"/>
                    </a:lnTo>
                    <a:lnTo>
                      <a:pt x="899" y="206"/>
                    </a:lnTo>
                    <a:lnTo>
                      <a:pt x="909" y="206"/>
                    </a:lnTo>
                    <a:lnTo>
                      <a:pt x="919" y="206"/>
                    </a:lnTo>
                    <a:lnTo>
                      <a:pt x="930" y="206"/>
                    </a:lnTo>
                    <a:lnTo>
                      <a:pt x="940" y="206"/>
                    </a:lnTo>
                    <a:lnTo>
                      <a:pt x="950" y="206"/>
                    </a:lnTo>
                    <a:lnTo>
                      <a:pt x="961" y="206"/>
                    </a:lnTo>
                    <a:lnTo>
                      <a:pt x="971" y="206"/>
                    </a:lnTo>
                    <a:lnTo>
                      <a:pt x="981" y="206"/>
                    </a:lnTo>
                    <a:lnTo>
                      <a:pt x="971" y="206"/>
                    </a:lnTo>
                  </a:path>
                </a:pathLst>
              </a:custGeom>
              <a:noFill/>
              <a:ln w="15875">
                <a:solidFill>
                  <a:srgbClr val="0000FF"/>
                </a:solidFill>
                <a:prstDash val="solid"/>
                <a:round/>
                <a:headEnd/>
                <a:tailEnd/>
              </a:ln>
            </p:spPr>
            <p:txBody>
              <a:bodyPr/>
              <a:lstStyle/>
              <a:p>
                <a:endParaRPr lang="en-US"/>
              </a:p>
            </p:txBody>
          </p:sp>
          <p:sp>
            <p:nvSpPr>
              <p:cNvPr id="17494" name="Freeform 57"/>
              <p:cNvSpPr>
                <a:spLocks/>
              </p:cNvSpPr>
              <p:nvPr/>
            </p:nvSpPr>
            <p:spPr bwMode="auto">
              <a:xfrm>
                <a:off x="4579" y="3073"/>
                <a:ext cx="837" cy="382"/>
              </a:xfrm>
              <a:custGeom>
                <a:avLst/>
                <a:gdLst>
                  <a:gd name="T0" fmla="*/ 31 w 837"/>
                  <a:gd name="T1" fmla="*/ 42 h 382"/>
                  <a:gd name="T2" fmla="*/ 62 w 837"/>
                  <a:gd name="T3" fmla="*/ 62 h 382"/>
                  <a:gd name="T4" fmla="*/ 104 w 837"/>
                  <a:gd name="T5" fmla="*/ 73 h 382"/>
                  <a:gd name="T6" fmla="*/ 124 w 837"/>
                  <a:gd name="T7" fmla="*/ 103 h 382"/>
                  <a:gd name="T8" fmla="*/ 135 w 837"/>
                  <a:gd name="T9" fmla="*/ 145 h 382"/>
                  <a:gd name="T10" fmla="*/ 155 w 837"/>
                  <a:gd name="T11" fmla="*/ 176 h 382"/>
                  <a:gd name="T12" fmla="*/ 176 w 837"/>
                  <a:gd name="T13" fmla="*/ 186 h 382"/>
                  <a:gd name="T14" fmla="*/ 176 w 837"/>
                  <a:gd name="T15" fmla="*/ 217 h 382"/>
                  <a:gd name="T16" fmla="*/ 176 w 837"/>
                  <a:gd name="T17" fmla="*/ 258 h 382"/>
                  <a:gd name="T18" fmla="*/ 145 w 837"/>
                  <a:gd name="T19" fmla="*/ 279 h 382"/>
                  <a:gd name="T20" fmla="*/ 145 w 837"/>
                  <a:gd name="T21" fmla="*/ 310 h 382"/>
                  <a:gd name="T22" fmla="*/ 176 w 837"/>
                  <a:gd name="T23" fmla="*/ 289 h 382"/>
                  <a:gd name="T24" fmla="*/ 217 w 837"/>
                  <a:gd name="T25" fmla="*/ 299 h 382"/>
                  <a:gd name="T26" fmla="*/ 248 w 837"/>
                  <a:gd name="T27" fmla="*/ 289 h 382"/>
                  <a:gd name="T28" fmla="*/ 259 w 837"/>
                  <a:gd name="T29" fmla="*/ 248 h 382"/>
                  <a:gd name="T30" fmla="*/ 300 w 837"/>
                  <a:gd name="T31" fmla="*/ 258 h 382"/>
                  <a:gd name="T32" fmla="*/ 341 w 837"/>
                  <a:gd name="T33" fmla="*/ 258 h 382"/>
                  <a:gd name="T34" fmla="*/ 331 w 837"/>
                  <a:gd name="T35" fmla="*/ 238 h 382"/>
                  <a:gd name="T36" fmla="*/ 300 w 837"/>
                  <a:gd name="T37" fmla="*/ 217 h 382"/>
                  <a:gd name="T38" fmla="*/ 331 w 837"/>
                  <a:gd name="T39" fmla="*/ 196 h 382"/>
                  <a:gd name="T40" fmla="*/ 352 w 837"/>
                  <a:gd name="T41" fmla="*/ 186 h 382"/>
                  <a:gd name="T42" fmla="*/ 383 w 837"/>
                  <a:gd name="T43" fmla="*/ 207 h 382"/>
                  <a:gd name="T44" fmla="*/ 403 w 837"/>
                  <a:gd name="T45" fmla="*/ 238 h 382"/>
                  <a:gd name="T46" fmla="*/ 414 w 837"/>
                  <a:gd name="T47" fmla="*/ 279 h 382"/>
                  <a:gd name="T48" fmla="*/ 403 w 837"/>
                  <a:gd name="T49" fmla="*/ 320 h 382"/>
                  <a:gd name="T50" fmla="*/ 352 w 837"/>
                  <a:gd name="T51" fmla="*/ 310 h 382"/>
                  <a:gd name="T52" fmla="*/ 331 w 837"/>
                  <a:gd name="T53" fmla="*/ 341 h 382"/>
                  <a:gd name="T54" fmla="*/ 372 w 837"/>
                  <a:gd name="T55" fmla="*/ 351 h 382"/>
                  <a:gd name="T56" fmla="*/ 403 w 837"/>
                  <a:gd name="T57" fmla="*/ 372 h 382"/>
                  <a:gd name="T58" fmla="*/ 434 w 837"/>
                  <a:gd name="T59" fmla="*/ 372 h 382"/>
                  <a:gd name="T60" fmla="*/ 465 w 837"/>
                  <a:gd name="T61" fmla="*/ 341 h 382"/>
                  <a:gd name="T62" fmla="*/ 527 w 837"/>
                  <a:gd name="T63" fmla="*/ 320 h 382"/>
                  <a:gd name="T64" fmla="*/ 558 w 837"/>
                  <a:gd name="T65" fmla="*/ 299 h 382"/>
                  <a:gd name="T66" fmla="*/ 589 w 837"/>
                  <a:gd name="T67" fmla="*/ 268 h 382"/>
                  <a:gd name="T68" fmla="*/ 620 w 837"/>
                  <a:gd name="T69" fmla="*/ 248 h 382"/>
                  <a:gd name="T70" fmla="*/ 651 w 837"/>
                  <a:gd name="T71" fmla="*/ 217 h 382"/>
                  <a:gd name="T72" fmla="*/ 682 w 837"/>
                  <a:gd name="T73" fmla="*/ 196 h 382"/>
                  <a:gd name="T74" fmla="*/ 724 w 837"/>
                  <a:gd name="T75" fmla="*/ 176 h 382"/>
                  <a:gd name="T76" fmla="*/ 755 w 837"/>
                  <a:gd name="T77" fmla="*/ 155 h 382"/>
                  <a:gd name="T78" fmla="*/ 786 w 837"/>
                  <a:gd name="T79" fmla="*/ 134 h 382"/>
                  <a:gd name="T80" fmla="*/ 827 w 837"/>
                  <a:gd name="T81" fmla="*/ 124 h 382"/>
                  <a:gd name="T82" fmla="*/ 817 w 837"/>
                  <a:gd name="T83" fmla="*/ 103 h 382"/>
                  <a:gd name="T84" fmla="*/ 786 w 837"/>
                  <a:gd name="T85" fmla="*/ 83 h 382"/>
                  <a:gd name="T86" fmla="*/ 744 w 837"/>
                  <a:gd name="T87" fmla="*/ 73 h 382"/>
                  <a:gd name="T88" fmla="*/ 713 w 837"/>
                  <a:gd name="T89" fmla="*/ 52 h 382"/>
                  <a:gd name="T90" fmla="*/ 672 w 837"/>
                  <a:gd name="T91" fmla="*/ 31 h 382"/>
                  <a:gd name="T92" fmla="*/ 631 w 837"/>
                  <a:gd name="T93" fmla="*/ 21 h 382"/>
                  <a:gd name="T94" fmla="*/ 579 w 837"/>
                  <a:gd name="T95" fmla="*/ 31 h 382"/>
                  <a:gd name="T96" fmla="*/ 538 w 837"/>
                  <a:gd name="T97" fmla="*/ 21 h 382"/>
                  <a:gd name="T98" fmla="*/ 486 w 837"/>
                  <a:gd name="T99" fmla="*/ 21 h 382"/>
                  <a:gd name="T100" fmla="*/ 434 w 837"/>
                  <a:gd name="T101" fmla="*/ 21 h 382"/>
                  <a:gd name="T102" fmla="*/ 372 w 837"/>
                  <a:gd name="T103" fmla="*/ 21 h 382"/>
                  <a:gd name="T104" fmla="*/ 331 w 837"/>
                  <a:gd name="T105" fmla="*/ 11 h 382"/>
                  <a:gd name="T106" fmla="*/ 279 w 837"/>
                  <a:gd name="T107" fmla="*/ 11 h 382"/>
                  <a:gd name="T108" fmla="*/ 228 w 837"/>
                  <a:gd name="T109" fmla="*/ 11 h 382"/>
                  <a:gd name="T110" fmla="*/ 176 w 837"/>
                  <a:gd name="T111" fmla="*/ 11 h 382"/>
                  <a:gd name="T112" fmla="*/ 124 w 837"/>
                  <a:gd name="T113" fmla="*/ 11 h 382"/>
                  <a:gd name="T114" fmla="*/ 73 w 837"/>
                  <a:gd name="T115" fmla="*/ 11 h 382"/>
                  <a:gd name="T116" fmla="*/ 31 w 837"/>
                  <a:gd name="T117" fmla="*/ 0 h 382"/>
                  <a:gd name="T118" fmla="*/ 0 w 837"/>
                  <a:gd name="T119" fmla="*/ 21 h 382"/>
                  <a:gd name="T120" fmla="*/ 21 w 837"/>
                  <a:gd name="T121" fmla="*/ 52 h 382"/>
                  <a:gd name="T122" fmla="*/ 11 w 837"/>
                  <a:gd name="T123" fmla="*/ 21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37"/>
                  <a:gd name="T187" fmla="*/ 0 h 382"/>
                  <a:gd name="T188" fmla="*/ 837 w 837"/>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37" h="382">
                    <a:moveTo>
                      <a:pt x="11" y="21"/>
                    </a:moveTo>
                    <a:lnTo>
                      <a:pt x="21" y="21"/>
                    </a:lnTo>
                    <a:lnTo>
                      <a:pt x="21" y="31"/>
                    </a:lnTo>
                    <a:lnTo>
                      <a:pt x="31" y="31"/>
                    </a:lnTo>
                    <a:lnTo>
                      <a:pt x="31" y="42"/>
                    </a:lnTo>
                    <a:lnTo>
                      <a:pt x="42" y="42"/>
                    </a:lnTo>
                    <a:lnTo>
                      <a:pt x="42" y="52"/>
                    </a:lnTo>
                    <a:lnTo>
                      <a:pt x="52" y="52"/>
                    </a:lnTo>
                    <a:lnTo>
                      <a:pt x="62" y="52"/>
                    </a:lnTo>
                    <a:lnTo>
                      <a:pt x="62" y="62"/>
                    </a:lnTo>
                    <a:lnTo>
                      <a:pt x="73" y="62"/>
                    </a:lnTo>
                    <a:lnTo>
                      <a:pt x="73" y="73"/>
                    </a:lnTo>
                    <a:lnTo>
                      <a:pt x="83" y="73"/>
                    </a:lnTo>
                    <a:lnTo>
                      <a:pt x="93" y="73"/>
                    </a:lnTo>
                    <a:lnTo>
                      <a:pt x="104" y="73"/>
                    </a:lnTo>
                    <a:lnTo>
                      <a:pt x="104" y="83"/>
                    </a:lnTo>
                    <a:lnTo>
                      <a:pt x="114" y="83"/>
                    </a:lnTo>
                    <a:lnTo>
                      <a:pt x="124" y="83"/>
                    </a:lnTo>
                    <a:lnTo>
                      <a:pt x="124" y="93"/>
                    </a:lnTo>
                    <a:lnTo>
                      <a:pt x="124" y="103"/>
                    </a:lnTo>
                    <a:lnTo>
                      <a:pt x="124" y="114"/>
                    </a:lnTo>
                    <a:lnTo>
                      <a:pt x="135" y="114"/>
                    </a:lnTo>
                    <a:lnTo>
                      <a:pt x="135" y="124"/>
                    </a:lnTo>
                    <a:lnTo>
                      <a:pt x="135" y="134"/>
                    </a:lnTo>
                    <a:lnTo>
                      <a:pt x="135" y="145"/>
                    </a:lnTo>
                    <a:lnTo>
                      <a:pt x="135" y="155"/>
                    </a:lnTo>
                    <a:lnTo>
                      <a:pt x="135" y="165"/>
                    </a:lnTo>
                    <a:lnTo>
                      <a:pt x="145" y="165"/>
                    </a:lnTo>
                    <a:lnTo>
                      <a:pt x="145" y="176"/>
                    </a:lnTo>
                    <a:lnTo>
                      <a:pt x="155" y="176"/>
                    </a:lnTo>
                    <a:lnTo>
                      <a:pt x="166" y="176"/>
                    </a:lnTo>
                    <a:lnTo>
                      <a:pt x="176" y="176"/>
                    </a:lnTo>
                    <a:lnTo>
                      <a:pt x="186" y="176"/>
                    </a:lnTo>
                    <a:lnTo>
                      <a:pt x="186" y="186"/>
                    </a:lnTo>
                    <a:lnTo>
                      <a:pt x="176" y="186"/>
                    </a:lnTo>
                    <a:lnTo>
                      <a:pt x="176" y="196"/>
                    </a:lnTo>
                    <a:lnTo>
                      <a:pt x="166" y="196"/>
                    </a:lnTo>
                    <a:lnTo>
                      <a:pt x="166" y="207"/>
                    </a:lnTo>
                    <a:lnTo>
                      <a:pt x="176" y="207"/>
                    </a:lnTo>
                    <a:lnTo>
                      <a:pt x="176" y="217"/>
                    </a:lnTo>
                    <a:lnTo>
                      <a:pt x="186" y="227"/>
                    </a:lnTo>
                    <a:lnTo>
                      <a:pt x="186" y="238"/>
                    </a:lnTo>
                    <a:lnTo>
                      <a:pt x="186" y="248"/>
                    </a:lnTo>
                    <a:lnTo>
                      <a:pt x="186" y="258"/>
                    </a:lnTo>
                    <a:lnTo>
                      <a:pt x="176" y="258"/>
                    </a:lnTo>
                    <a:lnTo>
                      <a:pt x="166" y="258"/>
                    </a:lnTo>
                    <a:lnTo>
                      <a:pt x="155" y="258"/>
                    </a:lnTo>
                    <a:lnTo>
                      <a:pt x="155" y="268"/>
                    </a:lnTo>
                    <a:lnTo>
                      <a:pt x="145" y="268"/>
                    </a:lnTo>
                    <a:lnTo>
                      <a:pt x="145" y="279"/>
                    </a:lnTo>
                    <a:lnTo>
                      <a:pt x="145" y="289"/>
                    </a:lnTo>
                    <a:lnTo>
                      <a:pt x="135" y="289"/>
                    </a:lnTo>
                    <a:lnTo>
                      <a:pt x="135" y="299"/>
                    </a:lnTo>
                    <a:lnTo>
                      <a:pt x="135" y="310"/>
                    </a:lnTo>
                    <a:lnTo>
                      <a:pt x="145" y="310"/>
                    </a:lnTo>
                    <a:lnTo>
                      <a:pt x="155" y="310"/>
                    </a:lnTo>
                    <a:lnTo>
                      <a:pt x="155" y="299"/>
                    </a:lnTo>
                    <a:lnTo>
                      <a:pt x="166" y="299"/>
                    </a:lnTo>
                    <a:lnTo>
                      <a:pt x="166" y="289"/>
                    </a:lnTo>
                    <a:lnTo>
                      <a:pt x="176" y="289"/>
                    </a:lnTo>
                    <a:lnTo>
                      <a:pt x="186" y="279"/>
                    </a:lnTo>
                    <a:lnTo>
                      <a:pt x="197" y="279"/>
                    </a:lnTo>
                    <a:lnTo>
                      <a:pt x="207" y="279"/>
                    </a:lnTo>
                    <a:lnTo>
                      <a:pt x="217" y="289"/>
                    </a:lnTo>
                    <a:lnTo>
                      <a:pt x="217" y="299"/>
                    </a:lnTo>
                    <a:lnTo>
                      <a:pt x="217" y="310"/>
                    </a:lnTo>
                    <a:lnTo>
                      <a:pt x="228" y="310"/>
                    </a:lnTo>
                    <a:lnTo>
                      <a:pt x="238" y="310"/>
                    </a:lnTo>
                    <a:lnTo>
                      <a:pt x="248" y="299"/>
                    </a:lnTo>
                    <a:lnTo>
                      <a:pt x="248" y="289"/>
                    </a:lnTo>
                    <a:lnTo>
                      <a:pt x="248" y="279"/>
                    </a:lnTo>
                    <a:lnTo>
                      <a:pt x="248" y="268"/>
                    </a:lnTo>
                    <a:lnTo>
                      <a:pt x="248" y="258"/>
                    </a:lnTo>
                    <a:lnTo>
                      <a:pt x="259" y="258"/>
                    </a:lnTo>
                    <a:lnTo>
                      <a:pt x="259" y="248"/>
                    </a:lnTo>
                    <a:lnTo>
                      <a:pt x="269" y="248"/>
                    </a:lnTo>
                    <a:lnTo>
                      <a:pt x="279" y="248"/>
                    </a:lnTo>
                    <a:lnTo>
                      <a:pt x="279" y="258"/>
                    </a:lnTo>
                    <a:lnTo>
                      <a:pt x="290" y="258"/>
                    </a:lnTo>
                    <a:lnTo>
                      <a:pt x="300" y="258"/>
                    </a:lnTo>
                    <a:lnTo>
                      <a:pt x="310" y="258"/>
                    </a:lnTo>
                    <a:lnTo>
                      <a:pt x="310" y="268"/>
                    </a:lnTo>
                    <a:lnTo>
                      <a:pt x="321" y="268"/>
                    </a:lnTo>
                    <a:lnTo>
                      <a:pt x="331" y="268"/>
                    </a:lnTo>
                    <a:lnTo>
                      <a:pt x="341" y="258"/>
                    </a:lnTo>
                    <a:lnTo>
                      <a:pt x="352" y="258"/>
                    </a:lnTo>
                    <a:lnTo>
                      <a:pt x="341" y="258"/>
                    </a:lnTo>
                    <a:lnTo>
                      <a:pt x="341" y="248"/>
                    </a:lnTo>
                    <a:lnTo>
                      <a:pt x="331" y="248"/>
                    </a:lnTo>
                    <a:lnTo>
                      <a:pt x="331" y="238"/>
                    </a:lnTo>
                    <a:lnTo>
                      <a:pt x="321" y="238"/>
                    </a:lnTo>
                    <a:lnTo>
                      <a:pt x="321" y="227"/>
                    </a:lnTo>
                    <a:lnTo>
                      <a:pt x="310" y="227"/>
                    </a:lnTo>
                    <a:lnTo>
                      <a:pt x="310" y="217"/>
                    </a:lnTo>
                    <a:lnTo>
                      <a:pt x="300" y="217"/>
                    </a:lnTo>
                    <a:lnTo>
                      <a:pt x="300" y="207"/>
                    </a:lnTo>
                    <a:lnTo>
                      <a:pt x="300" y="196"/>
                    </a:lnTo>
                    <a:lnTo>
                      <a:pt x="310" y="196"/>
                    </a:lnTo>
                    <a:lnTo>
                      <a:pt x="321" y="196"/>
                    </a:lnTo>
                    <a:lnTo>
                      <a:pt x="331" y="196"/>
                    </a:lnTo>
                    <a:lnTo>
                      <a:pt x="331" y="207"/>
                    </a:lnTo>
                    <a:lnTo>
                      <a:pt x="331" y="196"/>
                    </a:lnTo>
                    <a:lnTo>
                      <a:pt x="341" y="196"/>
                    </a:lnTo>
                    <a:lnTo>
                      <a:pt x="341" y="186"/>
                    </a:lnTo>
                    <a:lnTo>
                      <a:pt x="352" y="186"/>
                    </a:lnTo>
                    <a:lnTo>
                      <a:pt x="362" y="186"/>
                    </a:lnTo>
                    <a:lnTo>
                      <a:pt x="372" y="186"/>
                    </a:lnTo>
                    <a:lnTo>
                      <a:pt x="372" y="196"/>
                    </a:lnTo>
                    <a:lnTo>
                      <a:pt x="383" y="196"/>
                    </a:lnTo>
                    <a:lnTo>
                      <a:pt x="383" y="207"/>
                    </a:lnTo>
                    <a:lnTo>
                      <a:pt x="393" y="207"/>
                    </a:lnTo>
                    <a:lnTo>
                      <a:pt x="393" y="217"/>
                    </a:lnTo>
                    <a:lnTo>
                      <a:pt x="393" y="227"/>
                    </a:lnTo>
                    <a:lnTo>
                      <a:pt x="393" y="238"/>
                    </a:lnTo>
                    <a:lnTo>
                      <a:pt x="403" y="238"/>
                    </a:lnTo>
                    <a:lnTo>
                      <a:pt x="403" y="248"/>
                    </a:lnTo>
                    <a:lnTo>
                      <a:pt x="403" y="258"/>
                    </a:lnTo>
                    <a:lnTo>
                      <a:pt x="414" y="258"/>
                    </a:lnTo>
                    <a:lnTo>
                      <a:pt x="414" y="268"/>
                    </a:lnTo>
                    <a:lnTo>
                      <a:pt x="414" y="279"/>
                    </a:lnTo>
                    <a:lnTo>
                      <a:pt x="424" y="279"/>
                    </a:lnTo>
                    <a:lnTo>
                      <a:pt x="424" y="289"/>
                    </a:lnTo>
                    <a:lnTo>
                      <a:pt x="424" y="299"/>
                    </a:lnTo>
                    <a:lnTo>
                      <a:pt x="414" y="310"/>
                    </a:lnTo>
                    <a:lnTo>
                      <a:pt x="403" y="320"/>
                    </a:lnTo>
                    <a:lnTo>
                      <a:pt x="393" y="310"/>
                    </a:lnTo>
                    <a:lnTo>
                      <a:pt x="383" y="310"/>
                    </a:lnTo>
                    <a:lnTo>
                      <a:pt x="372" y="310"/>
                    </a:lnTo>
                    <a:lnTo>
                      <a:pt x="362" y="310"/>
                    </a:lnTo>
                    <a:lnTo>
                      <a:pt x="352" y="310"/>
                    </a:lnTo>
                    <a:lnTo>
                      <a:pt x="341" y="310"/>
                    </a:lnTo>
                    <a:lnTo>
                      <a:pt x="331" y="320"/>
                    </a:lnTo>
                    <a:lnTo>
                      <a:pt x="321" y="330"/>
                    </a:lnTo>
                    <a:lnTo>
                      <a:pt x="321" y="341"/>
                    </a:lnTo>
                    <a:lnTo>
                      <a:pt x="331" y="341"/>
                    </a:lnTo>
                    <a:lnTo>
                      <a:pt x="331" y="351"/>
                    </a:lnTo>
                    <a:lnTo>
                      <a:pt x="341" y="351"/>
                    </a:lnTo>
                    <a:lnTo>
                      <a:pt x="352" y="351"/>
                    </a:lnTo>
                    <a:lnTo>
                      <a:pt x="362" y="351"/>
                    </a:lnTo>
                    <a:lnTo>
                      <a:pt x="372" y="351"/>
                    </a:lnTo>
                    <a:lnTo>
                      <a:pt x="383" y="351"/>
                    </a:lnTo>
                    <a:lnTo>
                      <a:pt x="383" y="361"/>
                    </a:lnTo>
                    <a:lnTo>
                      <a:pt x="393" y="361"/>
                    </a:lnTo>
                    <a:lnTo>
                      <a:pt x="403" y="361"/>
                    </a:lnTo>
                    <a:lnTo>
                      <a:pt x="403" y="372"/>
                    </a:lnTo>
                    <a:lnTo>
                      <a:pt x="414" y="372"/>
                    </a:lnTo>
                    <a:lnTo>
                      <a:pt x="414" y="382"/>
                    </a:lnTo>
                    <a:lnTo>
                      <a:pt x="424" y="382"/>
                    </a:lnTo>
                    <a:lnTo>
                      <a:pt x="434" y="382"/>
                    </a:lnTo>
                    <a:lnTo>
                      <a:pt x="434" y="372"/>
                    </a:lnTo>
                    <a:lnTo>
                      <a:pt x="445" y="372"/>
                    </a:lnTo>
                    <a:lnTo>
                      <a:pt x="455" y="361"/>
                    </a:lnTo>
                    <a:lnTo>
                      <a:pt x="455" y="351"/>
                    </a:lnTo>
                    <a:lnTo>
                      <a:pt x="465" y="351"/>
                    </a:lnTo>
                    <a:lnTo>
                      <a:pt x="465" y="341"/>
                    </a:lnTo>
                    <a:lnTo>
                      <a:pt x="476" y="341"/>
                    </a:lnTo>
                    <a:lnTo>
                      <a:pt x="486" y="341"/>
                    </a:lnTo>
                    <a:lnTo>
                      <a:pt x="496" y="330"/>
                    </a:lnTo>
                    <a:lnTo>
                      <a:pt x="507" y="330"/>
                    </a:lnTo>
                    <a:lnTo>
                      <a:pt x="527" y="320"/>
                    </a:lnTo>
                    <a:lnTo>
                      <a:pt x="538" y="320"/>
                    </a:lnTo>
                    <a:lnTo>
                      <a:pt x="538" y="310"/>
                    </a:lnTo>
                    <a:lnTo>
                      <a:pt x="548" y="310"/>
                    </a:lnTo>
                    <a:lnTo>
                      <a:pt x="558" y="310"/>
                    </a:lnTo>
                    <a:lnTo>
                      <a:pt x="558" y="299"/>
                    </a:lnTo>
                    <a:lnTo>
                      <a:pt x="569" y="289"/>
                    </a:lnTo>
                    <a:lnTo>
                      <a:pt x="579" y="289"/>
                    </a:lnTo>
                    <a:lnTo>
                      <a:pt x="579" y="279"/>
                    </a:lnTo>
                    <a:lnTo>
                      <a:pt x="589" y="279"/>
                    </a:lnTo>
                    <a:lnTo>
                      <a:pt x="589" y="268"/>
                    </a:lnTo>
                    <a:lnTo>
                      <a:pt x="600" y="268"/>
                    </a:lnTo>
                    <a:lnTo>
                      <a:pt x="600" y="258"/>
                    </a:lnTo>
                    <a:lnTo>
                      <a:pt x="610" y="258"/>
                    </a:lnTo>
                    <a:lnTo>
                      <a:pt x="610" y="248"/>
                    </a:lnTo>
                    <a:lnTo>
                      <a:pt x="620" y="248"/>
                    </a:lnTo>
                    <a:lnTo>
                      <a:pt x="620" y="238"/>
                    </a:lnTo>
                    <a:lnTo>
                      <a:pt x="631" y="238"/>
                    </a:lnTo>
                    <a:lnTo>
                      <a:pt x="641" y="227"/>
                    </a:lnTo>
                    <a:lnTo>
                      <a:pt x="651" y="227"/>
                    </a:lnTo>
                    <a:lnTo>
                      <a:pt x="651" y="217"/>
                    </a:lnTo>
                    <a:lnTo>
                      <a:pt x="662" y="217"/>
                    </a:lnTo>
                    <a:lnTo>
                      <a:pt x="672" y="217"/>
                    </a:lnTo>
                    <a:lnTo>
                      <a:pt x="672" y="207"/>
                    </a:lnTo>
                    <a:lnTo>
                      <a:pt x="682" y="207"/>
                    </a:lnTo>
                    <a:lnTo>
                      <a:pt x="682" y="196"/>
                    </a:lnTo>
                    <a:lnTo>
                      <a:pt x="693" y="196"/>
                    </a:lnTo>
                    <a:lnTo>
                      <a:pt x="703" y="186"/>
                    </a:lnTo>
                    <a:lnTo>
                      <a:pt x="703" y="176"/>
                    </a:lnTo>
                    <a:lnTo>
                      <a:pt x="713" y="176"/>
                    </a:lnTo>
                    <a:lnTo>
                      <a:pt x="724" y="176"/>
                    </a:lnTo>
                    <a:lnTo>
                      <a:pt x="724" y="165"/>
                    </a:lnTo>
                    <a:lnTo>
                      <a:pt x="734" y="165"/>
                    </a:lnTo>
                    <a:lnTo>
                      <a:pt x="744" y="165"/>
                    </a:lnTo>
                    <a:lnTo>
                      <a:pt x="744" y="155"/>
                    </a:lnTo>
                    <a:lnTo>
                      <a:pt x="755" y="155"/>
                    </a:lnTo>
                    <a:lnTo>
                      <a:pt x="765" y="155"/>
                    </a:lnTo>
                    <a:lnTo>
                      <a:pt x="765" y="145"/>
                    </a:lnTo>
                    <a:lnTo>
                      <a:pt x="775" y="145"/>
                    </a:lnTo>
                    <a:lnTo>
                      <a:pt x="786" y="145"/>
                    </a:lnTo>
                    <a:lnTo>
                      <a:pt x="786" y="134"/>
                    </a:lnTo>
                    <a:lnTo>
                      <a:pt x="796" y="134"/>
                    </a:lnTo>
                    <a:lnTo>
                      <a:pt x="806" y="134"/>
                    </a:lnTo>
                    <a:lnTo>
                      <a:pt x="806" y="124"/>
                    </a:lnTo>
                    <a:lnTo>
                      <a:pt x="817" y="124"/>
                    </a:lnTo>
                    <a:lnTo>
                      <a:pt x="827" y="124"/>
                    </a:lnTo>
                    <a:lnTo>
                      <a:pt x="827" y="114"/>
                    </a:lnTo>
                    <a:lnTo>
                      <a:pt x="837" y="114"/>
                    </a:lnTo>
                    <a:lnTo>
                      <a:pt x="827" y="114"/>
                    </a:lnTo>
                    <a:lnTo>
                      <a:pt x="827" y="103"/>
                    </a:lnTo>
                    <a:lnTo>
                      <a:pt x="817" y="103"/>
                    </a:lnTo>
                    <a:lnTo>
                      <a:pt x="806" y="103"/>
                    </a:lnTo>
                    <a:lnTo>
                      <a:pt x="806" y="93"/>
                    </a:lnTo>
                    <a:lnTo>
                      <a:pt x="796" y="93"/>
                    </a:lnTo>
                    <a:lnTo>
                      <a:pt x="786" y="93"/>
                    </a:lnTo>
                    <a:lnTo>
                      <a:pt x="786" y="83"/>
                    </a:lnTo>
                    <a:lnTo>
                      <a:pt x="775" y="83"/>
                    </a:lnTo>
                    <a:lnTo>
                      <a:pt x="765" y="83"/>
                    </a:lnTo>
                    <a:lnTo>
                      <a:pt x="755" y="83"/>
                    </a:lnTo>
                    <a:lnTo>
                      <a:pt x="755" y="73"/>
                    </a:lnTo>
                    <a:lnTo>
                      <a:pt x="744" y="73"/>
                    </a:lnTo>
                    <a:lnTo>
                      <a:pt x="744" y="62"/>
                    </a:lnTo>
                    <a:lnTo>
                      <a:pt x="734" y="62"/>
                    </a:lnTo>
                    <a:lnTo>
                      <a:pt x="724" y="62"/>
                    </a:lnTo>
                    <a:lnTo>
                      <a:pt x="724" y="52"/>
                    </a:lnTo>
                    <a:lnTo>
                      <a:pt x="713" y="52"/>
                    </a:lnTo>
                    <a:lnTo>
                      <a:pt x="703" y="52"/>
                    </a:lnTo>
                    <a:lnTo>
                      <a:pt x="693" y="42"/>
                    </a:lnTo>
                    <a:lnTo>
                      <a:pt x="682" y="42"/>
                    </a:lnTo>
                    <a:lnTo>
                      <a:pt x="682" y="31"/>
                    </a:lnTo>
                    <a:lnTo>
                      <a:pt x="672" y="31"/>
                    </a:lnTo>
                    <a:lnTo>
                      <a:pt x="662" y="31"/>
                    </a:lnTo>
                    <a:lnTo>
                      <a:pt x="662" y="21"/>
                    </a:lnTo>
                    <a:lnTo>
                      <a:pt x="651" y="21"/>
                    </a:lnTo>
                    <a:lnTo>
                      <a:pt x="641" y="21"/>
                    </a:lnTo>
                    <a:lnTo>
                      <a:pt x="631" y="21"/>
                    </a:lnTo>
                    <a:lnTo>
                      <a:pt x="620" y="21"/>
                    </a:lnTo>
                    <a:lnTo>
                      <a:pt x="610" y="21"/>
                    </a:lnTo>
                    <a:lnTo>
                      <a:pt x="600" y="21"/>
                    </a:lnTo>
                    <a:lnTo>
                      <a:pt x="589" y="21"/>
                    </a:lnTo>
                    <a:lnTo>
                      <a:pt x="579" y="31"/>
                    </a:lnTo>
                    <a:lnTo>
                      <a:pt x="569" y="31"/>
                    </a:lnTo>
                    <a:lnTo>
                      <a:pt x="558" y="31"/>
                    </a:lnTo>
                    <a:lnTo>
                      <a:pt x="548" y="31"/>
                    </a:lnTo>
                    <a:lnTo>
                      <a:pt x="548" y="21"/>
                    </a:lnTo>
                    <a:lnTo>
                      <a:pt x="538" y="21"/>
                    </a:lnTo>
                    <a:lnTo>
                      <a:pt x="527" y="21"/>
                    </a:lnTo>
                    <a:lnTo>
                      <a:pt x="517" y="21"/>
                    </a:lnTo>
                    <a:lnTo>
                      <a:pt x="507" y="21"/>
                    </a:lnTo>
                    <a:lnTo>
                      <a:pt x="496" y="21"/>
                    </a:lnTo>
                    <a:lnTo>
                      <a:pt x="486" y="21"/>
                    </a:lnTo>
                    <a:lnTo>
                      <a:pt x="476" y="21"/>
                    </a:lnTo>
                    <a:lnTo>
                      <a:pt x="465" y="21"/>
                    </a:lnTo>
                    <a:lnTo>
                      <a:pt x="455" y="21"/>
                    </a:lnTo>
                    <a:lnTo>
                      <a:pt x="445" y="21"/>
                    </a:lnTo>
                    <a:lnTo>
                      <a:pt x="434" y="21"/>
                    </a:lnTo>
                    <a:lnTo>
                      <a:pt x="424" y="21"/>
                    </a:lnTo>
                    <a:lnTo>
                      <a:pt x="414" y="21"/>
                    </a:lnTo>
                    <a:lnTo>
                      <a:pt x="403" y="21"/>
                    </a:lnTo>
                    <a:lnTo>
                      <a:pt x="393" y="21"/>
                    </a:lnTo>
                    <a:lnTo>
                      <a:pt x="372" y="21"/>
                    </a:lnTo>
                    <a:lnTo>
                      <a:pt x="372" y="11"/>
                    </a:lnTo>
                    <a:lnTo>
                      <a:pt x="362" y="11"/>
                    </a:lnTo>
                    <a:lnTo>
                      <a:pt x="352" y="11"/>
                    </a:lnTo>
                    <a:lnTo>
                      <a:pt x="341" y="11"/>
                    </a:lnTo>
                    <a:lnTo>
                      <a:pt x="331" y="11"/>
                    </a:lnTo>
                    <a:lnTo>
                      <a:pt x="321" y="11"/>
                    </a:lnTo>
                    <a:lnTo>
                      <a:pt x="310" y="11"/>
                    </a:lnTo>
                    <a:lnTo>
                      <a:pt x="300" y="11"/>
                    </a:lnTo>
                    <a:lnTo>
                      <a:pt x="290" y="11"/>
                    </a:lnTo>
                    <a:lnTo>
                      <a:pt x="279" y="11"/>
                    </a:lnTo>
                    <a:lnTo>
                      <a:pt x="269" y="11"/>
                    </a:lnTo>
                    <a:lnTo>
                      <a:pt x="259" y="11"/>
                    </a:lnTo>
                    <a:lnTo>
                      <a:pt x="248" y="11"/>
                    </a:lnTo>
                    <a:lnTo>
                      <a:pt x="238" y="11"/>
                    </a:lnTo>
                    <a:lnTo>
                      <a:pt x="228" y="11"/>
                    </a:lnTo>
                    <a:lnTo>
                      <a:pt x="217" y="11"/>
                    </a:lnTo>
                    <a:lnTo>
                      <a:pt x="207" y="11"/>
                    </a:lnTo>
                    <a:lnTo>
                      <a:pt x="197" y="11"/>
                    </a:lnTo>
                    <a:lnTo>
                      <a:pt x="186" y="11"/>
                    </a:lnTo>
                    <a:lnTo>
                      <a:pt x="176" y="11"/>
                    </a:lnTo>
                    <a:lnTo>
                      <a:pt x="166" y="11"/>
                    </a:lnTo>
                    <a:lnTo>
                      <a:pt x="155" y="11"/>
                    </a:lnTo>
                    <a:lnTo>
                      <a:pt x="145" y="11"/>
                    </a:lnTo>
                    <a:lnTo>
                      <a:pt x="135" y="11"/>
                    </a:lnTo>
                    <a:lnTo>
                      <a:pt x="124" y="11"/>
                    </a:lnTo>
                    <a:lnTo>
                      <a:pt x="114" y="11"/>
                    </a:lnTo>
                    <a:lnTo>
                      <a:pt x="104" y="11"/>
                    </a:lnTo>
                    <a:lnTo>
                      <a:pt x="93" y="11"/>
                    </a:lnTo>
                    <a:lnTo>
                      <a:pt x="83" y="11"/>
                    </a:lnTo>
                    <a:lnTo>
                      <a:pt x="73" y="11"/>
                    </a:lnTo>
                    <a:lnTo>
                      <a:pt x="62" y="11"/>
                    </a:lnTo>
                    <a:lnTo>
                      <a:pt x="62" y="0"/>
                    </a:lnTo>
                    <a:lnTo>
                      <a:pt x="52" y="0"/>
                    </a:lnTo>
                    <a:lnTo>
                      <a:pt x="42" y="0"/>
                    </a:lnTo>
                    <a:lnTo>
                      <a:pt x="31" y="0"/>
                    </a:lnTo>
                    <a:lnTo>
                      <a:pt x="21" y="0"/>
                    </a:lnTo>
                    <a:lnTo>
                      <a:pt x="11" y="0"/>
                    </a:lnTo>
                    <a:lnTo>
                      <a:pt x="0" y="0"/>
                    </a:lnTo>
                    <a:lnTo>
                      <a:pt x="0" y="11"/>
                    </a:lnTo>
                    <a:lnTo>
                      <a:pt x="0" y="21"/>
                    </a:lnTo>
                    <a:lnTo>
                      <a:pt x="11" y="21"/>
                    </a:lnTo>
                    <a:lnTo>
                      <a:pt x="11" y="31"/>
                    </a:lnTo>
                    <a:lnTo>
                      <a:pt x="21" y="31"/>
                    </a:lnTo>
                    <a:lnTo>
                      <a:pt x="21" y="42"/>
                    </a:lnTo>
                    <a:lnTo>
                      <a:pt x="21" y="52"/>
                    </a:lnTo>
                    <a:lnTo>
                      <a:pt x="31" y="52"/>
                    </a:lnTo>
                    <a:lnTo>
                      <a:pt x="31" y="62"/>
                    </a:lnTo>
                    <a:lnTo>
                      <a:pt x="42" y="73"/>
                    </a:lnTo>
                    <a:lnTo>
                      <a:pt x="52" y="73"/>
                    </a:lnTo>
                    <a:lnTo>
                      <a:pt x="11" y="21"/>
                    </a:lnTo>
                    <a:close/>
                  </a:path>
                </a:pathLst>
              </a:custGeom>
              <a:solidFill>
                <a:srgbClr val="0000FF"/>
              </a:solidFill>
              <a:ln w="9525">
                <a:noFill/>
                <a:round/>
                <a:headEnd/>
                <a:tailEnd/>
              </a:ln>
            </p:spPr>
            <p:txBody>
              <a:bodyPr/>
              <a:lstStyle/>
              <a:p>
                <a:endParaRPr lang="en-US"/>
              </a:p>
            </p:txBody>
          </p:sp>
          <p:sp>
            <p:nvSpPr>
              <p:cNvPr id="17495" name="Freeform 58"/>
              <p:cNvSpPr>
                <a:spLocks/>
              </p:cNvSpPr>
              <p:nvPr/>
            </p:nvSpPr>
            <p:spPr bwMode="auto">
              <a:xfrm>
                <a:off x="4579" y="3073"/>
                <a:ext cx="837" cy="382"/>
              </a:xfrm>
              <a:custGeom>
                <a:avLst/>
                <a:gdLst>
                  <a:gd name="T0" fmla="*/ 31 w 837"/>
                  <a:gd name="T1" fmla="*/ 42 h 382"/>
                  <a:gd name="T2" fmla="*/ 62 w 837"/>
                  <a:gd name="T3" fmla="*/ 62 h 382"/>
                  <a:gd name="T4" fmla="*/ 104 w 837"/>
                  <a:gd name="T5" fmla="*/ 73 h 382"/>
                  <a:gd name="T6" fmla="*/ 124 w 837"/>
                  <a:gd name="T7" fmla="*/ 103 h 382"/>
                  <a:gd name="T8" fmla="*/ 135 w 837"/>
                  <a:gd name="T9" fmla="*/ 145 h 382"/>
                  <a:gd name="T10" fmla="*/ 155 w 837"/>
                  <a:gd name="T11" fmla="*/ 176 h 382"/>
                  <a:gd name="T12" fmla="*/ 176 w 837"/>
                  <a:gd name="T13" fmla="*/ 186 h 382"/>
                  <a:gd name="T14" fmla="*/ 176 w 837"/>
                  <a:gd name="T15" fmla="*/ 217 h 382"/>
                  <a:gd name="T16" fmla="*/ 176 w 837"/>
                  <a:gd name="T17" fmla="*/ 258 h 382"/>
                  <a:gd name="T18" fmla="*/ 145 w 837"/>
                  <a:gd name="T19" fmla="*/ 279 h 382"/>
                  <a:gd name="T20" fmla="*/ 145 w 837"/>
                  <a:gd name="T21" fmla="*/ 310 h 382"/>
                  <a:gd name="T22" fmla="*/ 176 w 837"/>
                  <a:gd name="T23" fmla="*/ 289 h 382"/>
                  <a:gd name="T24" fmla="*/ 217 w 837"/>
                  <a:gd name="T25" fmla="*/ 299 h 382"/>
                  <a:gd name="T26" fmla="*/ 248 w 837"/>
                  <a:gd name="T27" fmla="*/ 289 h 382"/>
                  <a:gd name="T28" fmla="*/ 259 w 837"/>
                  <a:gd name="T29" fmla="*/ 248 h 382"/>
                  <a:gd name="T30" fmla="*/ 300 w 837"/>
                  <a:gd name="T31" fmla="*/ 258 h 382"/>
                  <a:gd name="T32" fmla="*/ 341 w 837"/>
                  <a:gd name="T33" fmla="*/ 258 h 382"/>
                  <a:gd name="T34" fmla="*/ 331 w 837"/>
                  <a:gd name="T35" fmla="*/ 238 h 382"/>
                  <a:gd name="T36" fmla="*/ 300 w 837"/>
                  <a:gd name="T37" fmla="*/ 217 h 382"/>
                  <a:gd name="T38" fmla="*/ 331 w 837"/>
                  <a:gd name="T39" fmla="*/ 196 h 382"/>
                  <a:gd name="T40" fmla="*/ 352 w 837"/>
                  <a:gd name="T41" fmla="*/ 186 h 382"/>
                  <a:gd name="T42" fmla="*/ 383 w 837"/>
                  <a:gd name="T43" fmla="*/ 207 h 382"/>
                  <a:gd name="T44" fmla="*/ 403 w 837"/>
                  <a:gd name="T45" fmla="*/ 238 h 382"/>
                  <a:gd name="T46" fmla="*/ 414 w 837"/>
                  <a:gd name="T47" fmla="*/ 279 h 382"/>
                  <a:gd name="T48" fmla="*/ 403 w 837"/>
                  <a:gd name="T49" fmla="*/ 320 h 382"/>
                  <a:gd name="T50" fmla="*/ 352 w 837"/>
                  <a:gd name="T51" fmla="*/ 310 h 382"/>
                  <a:gd name="T52" fmla="*/ 331 w 837"/>
                  <a:gd name="T53" fmla="*/ 341 h 382"/>
                  <a:gd name="T54" fmla="*/ 372 w 837"/>
                  <a:gd name="T55" fmla="*/ 351 h 382"/>
                  <a:gd name="T56" fmla="*/ 403 w 837"/>
                  <a:gd name="T57" fmla="*/ 372 h 382"/>
                  <a:gd name="T58" fmla="*/ 434 w 837"/>
                  <a:gd name="T59" fmla="*/ 372 h 382"/>
                  <a:gd name="T60" fmla="*/ 465 w 837"/>
                  <a:gd name="T61" fmla="*/ 341 h 382"/>
                  <a:gd name="T62" fmla="*/ 527 w 837"/>
                  <a:gd name="T63" fmla="*/ 320 h 382"/>
                  <a:gd name="T64" fmla="*/ 558 w 837"/>
                  <a:gd name="T65" fmla="*/ 299 h 382"/>
                  <a:gd name="T66" fmla="*/ 589 w 837"/>
                  <a:gd name="T67" fmla="*/ 268 h 382"/>
                  <a:gd name="T68" fmla="*/ 620 w 837"/>
                  <a:gd name="T69" fmla="*/ 248 h 382"/>
                  <a:gd name="T70" fmla="*/ 651 w 837"/>
                  <a:gd name="T71" fmla="*/ 217 h 382"/>
                  <a:gd name="T72" fmla="*/ 682 w 837"/>
                  <a:gd name="T73" fmla="*/ 196 h 382"/>
                  <a:gd name="T74" fmla="*/ 724 w 837"/>
                  <a:gd name="T75" fmla="*/ 176 h 382"/>
                  <a:gd name="T76" fmla="*/ 755 w 837"/>
                  <a:gd name="T77" fmla="*/ 155 h 382"/>
                  <a:gd name="T78" fmla="*/ 786 w 837"/>
                  <a:gd name="T79" fmla="*/ 134 h 382"/>
                  <a:gd name="T80" fmla="*/ 827 w 837"/>
                  <a:gd name="T81" fmla="*/ 124 h 382"/>
                  <a:gd name="T82" fmla="*/ 817 w 837"/>
                  <a:gd name="T83" fmla="*/ 103 h 382"/>
                  <a:gd name="T84" fmla="*/ 786 w 837"/>
                  <a:gd name="T85" fmla="*/ 83 h 382"/>
                  <a:gd name="T86" fmla="*/ 744 w 837"/>
                  <a:gd name="T87" fmla="*/ 73 h 382"/>
                  <a:gd name="T88" fmla="*/ 713 w 837"/>
                  <a:gd name="T89" fmla="*/ 52 h 382"/>
                  <a:gd name="T90" fmla="*/ 672 w 837"/>
                  <a:gd name="T91" fmla="*/ 31 h 382"/>
                  <a:gd name="T92" fmla="*/ 631 w 837"/>
                  <a:gd name="T93" fmla="*/ 21 h 382"/>
                  <a:gd name="T94" fmla="*/ 579 w 837"/>
                  <a:gd name="T95" fmla="*/ 31 h 382"/>
                  <a:gd name="T96" fmla="*/ 538 w 837"/>
                  <a:gd name="T97" fmla="*/ 21 h 382"/>
                  <a:gd name="T98" fmla="*/ 486 w 837"/>
                  <a:gd name="T99" fmla="*/ 21 h 382"/>
                  <a:gd name="T100" fmla="*/ 434 w 837"/>
                  <a:gd name="T101" fmla="*/ 21 h 382"/>
                  <a:gd name="T102" fmla="*/ 372 w 837"/>
                  <a:gd name="T103" fmla="*/ 21 h 382"/>
                  <a:gd name="T104" fmla="*/ 331 w 837"/>
                  <a:gd name="T105" fmla="*/ 11 h 382"/>
                  <a:gd name="T106" fmla="*/ 279 w 837"/>
                  <a:gd name="T107" fmla="*/ 11 h 382"/>
                  <a:gd name="T108" fmla="*/ 228 w 837"/>
                  <a:gd name="T109" fmla="*/ 11 h 382"/>
                  <a:gd name="T110" fmla="*/ 176 w 837"/>
                  <a:gd name="T111" fmla="*/ 11 h 382"/>
                  <a:gd name="T112" fmla="*/ 124 w 837"/>
                  <a:gd name="T113" fmla="*/ 11 h 382"/>
                  <a:gd name="T114" fmla="*/ 73 w 837"/>
                  <a:gd name="T115" fmla="*/ 11 h 382"/>
                  <a:gd name="T116" fmla="*/ 31 w 837"/>
                  <a:gd name="T117" fmla="*/ 0 h 382"/>
                  <a:gd name="T118" fmla="*/ 0 w 837"/>
                  <a:gd name="T119" fmla="*/ 21 h 382"/>
                  <a:gd name="T120" fmla="*/ 21 w 837"/>
                  <a:gd name="T121" fmla="*/ 52 h 382"/>
                  <a:gd name="T122" fmla="*/ 11 w 837"/>
                  <a:gd name="T123" fmla="*/ 21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37"/>
                  <a:gd name="T187" fmla="*/ 0 h 382"/>
                  <a:gd name="T188" fmla="*/ 837 w 837"/>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37" h="382">
                    <a:moveTo>
                      <a:pt x="11" y="21"/>
                    </a:moveTo>
                    <a:lnTo>
                      <a:pt x="21" y="21"/>
                    </a:lnTo>
                    <a:lnTo>
                      <a:pt x="21" y="31"/>
                    </a:lnTo>
                    <a:lnTo>
                      <a:pt x="31" y="31"/>
                    </a:lnTo>
                    <a:lnTo>
                      <a:pt x="31" y="42"/>
                    </a:lnTo>
                    <a:lnTo>
                      <a:pt x="42" y="42"/>
                    </a:lnTo>
                    <a:lnTo>
                      <a:pt x="42" y="52"/>
                    </a:lnTo>
                    <a:lnTo>
                      <a:pt x="52" y="52"/>
                    </a:lnTo>
                    <a:lnTo>
                      <a:pt x="62" y="52"/>
                    </a:lnTo>
                    <a:lnTo>
                      <a:pt x="62" y="62"/>
                    </a:lnTo>
                    <a:lnTo>
                      <a:pt x="73" y="62"/>
                    </a:lnTo>
                    <a:lnTo>
                      <a:pt x="73" y="73"/>
                    </a:lnTo>
                    <a:lnTo>
                      <a:pt x="83" y="73"/>
                    </a:lnTo>
                    <a:lnTo>
                      <a:pt x="93" y="73"/>
                    </a:lnTo>
                    <a:lnTo>
                      <a:pt x="104" y="73"/>
                    </a:lnTo>
                    <a:lnTo>
                      <a:pt x="104" y="83"/>
                    </a:lnTo>
                    <a:lnTo>
                      <a:pt x="114" y="83"/>
                    </a:lnTo>
                    <a:lnTo>
                      <a:pt x="124" y="83"/>
                    </a:lnTo>
                    <a:lnTo>
                      <a:pt x="124" y="93"/>
                    </a:lnTo>
                    <a:lnTo>
                      <a:pt x="124" y="103"/>
                    </a:lnTo>
                    <a:lnTo>
                      <a:pt x="124" y="114"/>
                    </a:lnTo>
                    <a:lnTo>
                      <a:pt x="135" y="114"/>
                    </a:lnTo>
                    <a:lnTo>
                      <a:pt x="135" y="124"/>
                    </a:lnTo>
                    <a:lnTo>
                      <a:pt x="135" y="134"/>
                    </a:lnTo>
                    <a:lnTo>
                      <a:pt x="135" y="145"/>
                    </a:lnTo>
                    <a:lnTo>
                      <a:pt x="135" y="155"/>
                    </a:lnTo>
                    <a:lnTo>
                      <a:pt x="135" y="165"/>
                    </a:lnTo>
                    <a:lnTo>
                      <a:pt x="145" y="165"/>
                    </a:lnTo>
                    <a:lnTo>
                      <a:pt x="145" y="176"/>
                    </a:lnTo>
                    <a:lnTo>
                      <a:pt x="155" y="176"/>
                    </a:lnTo>
                    <a:lnTo>
                      <a:pt x="166" y="176"/>
                    </a:lnTo>
                    <a:lnTo>
                      <a:pt x="176" y="176"/>
                    </a:lnTo>
                    <a:lnTo>
                      <a:pt x="186" y="176"/>
                    </a:lnTo>
                    <a:lnTo>
                      <a:pt x="186" y="186"/>
                    </a:lnTo>
                    <a:lnTo>
                      <a:pt x="176" y="186"/>
                    </a:lnTo>
                    <a:lnTo>
                      <a:pt x="176" y="196"/>
                    </a:lnTo>
                    <a:lnTo>
                      <a:pt x="166" y="196"/>
                    </a:lnTo>
                    <a:lnTo>
                      <a:pt x="166" y="207"/>
                    </a:lnTo>
                    <a:lnTo>
                      <a:pt x="176" y="207"/>
                    </a:lnTo>
                    <a:lnTo>
                      <a:pt x="176" y="217"/>
                    </a:lnTo>
                    <a:lnTo>
                      <a:pt x="186" y="227"/>
                    </a:lnTo>
                    <a:lnTo>
                      <a:pt x="186" y="238"/>
                    </a:lnTo>
                    <a:lnTo>
                      <a:pt x="186" y="248"/>
                    </a:lnTo>
                    <a:lnTo>
                      <a:pt x="186" y="258"/>
                    </a:lnTo>
                    <a:lnTo>
                      <a:pt x="176" y="258"/>
                    </a:lnTo>
                    <a:lnTo>
                      <a:pt x="166" y="258"/>
                    </a:lnTo>
                    <a:lnTo>
                      <a:pt x="155" y="258"/>
                    </a:lnTo>
                    <a:lnTo>
                      <a:pt x="155" y="268"/>
                    </a:lnTo>
                    <a:lnTo>
                      <a:pt x="145" y="268"/>
                    </a:lnTo>
                    <a:lnTo>
                      <a:pt x="145" y="279"/>
                    </a:lnTo>
                    <a:lnTo>
                      <a:pt x="145" y="289"/>
                    </a:lnTo>
                    <a:lnTo>
                      <a:pt x="135" y="289"/>
                    </a:lnTo>
                    <a:lnTo>
                      <a:pt x="135" y="299"/>
                    </a:lnTo>
                    <a:lnTo>
                      <a:pt x="135" y="310"/>
                    </a:lnTo>
                    <a:lnTo>
                      <a:pt x="145" y="310"/>
                    </a:lnTo>
                    <a:lnTo>
                      <a:pt x="155" y="310"/>
                    </a:lnTo>
                    <a:lnTo>
                      <a:pt x="155" y="299"/>
                    </a:lnTo>
                    <a:lnTo>
                      <a:pt x="166" y="299"/>
                    </a:lnTo>
                    <a:lnTo>
                      <a:pt x="166" y="289"/>
                    </a:lnTo>
                    <a:lnTo>
                      <a:pt x="176" y="289"/>
                    </a:lnTo>
                    <a:lnTo>
                      <a:pt x="186" y="279"/>
                    </a:lnTo>
                    <a:lnTo>
                      <a:pt x="197" y="279"/>
                    </a:lnTo>
                    <a:lnTo>
                      <a:pt x="207" y="279"/>
                    </a:lnTo>
                    <a:lnTo>
                      <a:pt x="217" y="289"/>
                    </a:lnTo>
                    <a:lnTo>
                      <a:pt x="217" y="299"/>
                    </a:lnTo>
                    <a:lnTo>
                      <a:pt x="217" y="310"/>
                    </a:lnTo>
                    <a:lnTo>
                      <a:pt x="228" y="310"/>
                    </a:lnTo>
                    <a:lnTo>
                      <a:pt x="238" y="310"/>
                    </a:lnTo>
                    <a:lnTo>
                      <a:pt x="248" y="299"/>
                    </a:lnTo>
                    <a:lnTo>
                      <a:pt x="248" y="289"/>
                    </a:lnTo>
                    <a:lnTo>
                      <a:pt x="248" y="279"/>
                    </a:lnTo>
                    <a:lnTo>
                      <a:pt x="248" y="268"/>
                    </a:lnTo>
                    <a:lnTo>
                      <a:pt x="248" y="258"/>
                    </a:lnTo>
                    <a:lnTo>
                      <a:pt x="259" y="258"/>
                    </a:lnTo>
                    <a:lnTo>
                      <a:pt x="259" y="248"/>
                    </a:lnTo>
                    <a:lnTo>
                      <a:pt x="269" y="248"/>
                    </a:lnTo>
                    <a:lnTo>
                      <a:pt x="279" y="248"/>
                    </a:lnTo>
                    <a:lnTo>
                      <a:pt x="279" y="258"/>
                    </a:lnTo>
                    <a:lnTo>
                      <a:pt x="290" y="258"/>
                    </a:lnTo>
                    <a:lnTo>
                      <a:pt x="300" y="258"/>
                    </a:lnTo>
                    <a:lnTo>
                      <a:pt x="310" y="258"/>
                    </a:lnTo>
                    <a:lnTo>
                      <a:pt x="310" y="268"/>
                    </a:lnTo>
                    <a:lnTo>
                      <a:pt x="321" y="268"/>
                    </a:lnTo>
                    <a:lnTo>
                      <a:pt x="331" y="268"/>
                    </a:lnTo>
                    <a:lnTo>
                      <a:pt x="341" y="258"/>
                    </a:lnTo>
                    <a:lnTo>
                      <a:pt x="352" y="258"/>
                    </a:lnTo>
                    <a:lnTo>
                      <a:pt x="341" y="258"/>
                    </a:lnTo>
                    <a:lnTo>
                      <a:pt x="341" y="248"/>
                    </a:lnTo>
                    <a:lnTo>
                      <a:pt x="331" y="248"/>
                    </a:lnTo>
                    <a:lnTo>
                      <a:pt x="331" y="238"/>
                    </a:lnTo>
                    <a:lnTo>
                      <a:pt x="321" y="238"/>
                    </a:lnTo>
                    <a:lnTo>
                      <a:pt x="321" y="227"/>
                    </a:lnTo>
                    <a:lnTo>
                      <a:pt x="310" y="227"/>
                    </a:lnTo>
                    <a:lnTo>
                      <a:pt x="310" y="217"/>
                    </a:lnTo>
                    <a:lnTo>
                      <a:pt x="300" y="217"/>
                    </a:lnTo>
                    <a:lnTo>
                      <a:pt x="300" y="207"/>
                    </a:lnTo>
                    <a:lnTo>
                      <a:pt x="300" y="196"/>
                    </a:lnTo>
                    <a:lnTo>
                      <a:pt x="310" y="196"/>
                    </a:lnTo>
                    <a:lnTo>
                      <a:pt x="321" y="196"/>
                    </a:lnTo>
                    <a:lnTo>
                      <a:pt x="331" y="196"/>
                    </a:lnTo>
                    <a:lnTo>
                      <a:pt x="331" y="207"/>
                    </a:lnTo>
                    <a:lnTo>
                      <a:pt x="331" y="196"/>
                    </a:lnTo>
                    <a:lnTo>
                      <a:pt x="341" y="196"/>
                    </a:lnTo>
                    <a:lnTo>
                      <a:pt x="341" y="186"/>
                    </a:lnTo>
                    <a:lnTo>
                      <a:pt x="352" y="186"/>
                    </a:lnTo>
                    <a:lnTo>
                      <a:pt x="362" y="186"/>
                    </a:lnTo>
                    <a:lnTo>
                      <a:pt x="372" y="186"/>
                    </a:lnTo>
                    <a:lnTo>
                      <a:pt x="372" y="196"/>
                    </a:lnTo>
                    <a:lnTo>
                      <a:pt x="383" y="196"/>
                    </a:lnTo>
                    <a:lnTo>
                      <a:pt x="383" y="207"/>
                    </a:lnTo>
                    <a:lnTo>
                      <a:pt x="393" y="207"/>
                    </a:lnTo>
                    <a:lnTo>
                      <a:pt x="393" y="217"/>
                    </a:lnTo>
                    <a:lnTo>
                      <a:pt x="393" y="227"/>
                    </a:lnTo>
                    <a:lnTo>
                      <a:pt x="393" y="238"/>
                    </a:lnTo>
                    <a:lnTo>
                      <a:pt x="403" y="238"/>
                    </a:lnTo>
                    <a:lnTo>
                      <a:pt x="403" y="248"/>
                    </a:lnTo>
                    <a:lnTo>
                      <a:pt x="403" y="258"/>
                    </a:lnTo>
                    <a:lnTo>
                      <a:pt x="414" y="258"/>
                    </a:lnTo>
                    <a:lnTo>
                      <a:pt x="414" y="268"/>
                    </a:lnTo>
                    <a:lnTo>
                      <a:pt x="414" y="279"/>
                    </a:lnTo>
                    <a:lnTo>
                      <a:pt x="424" y="279"/>
                    </a:lnTo>
                    <a:lnTo>
                      <a:pt x="424" y="289"/>
                    </a:lnTo>
                    <a:lnTo>
                      <a:pt x="424" y="299"/>
                    </a:lnTo>
                    <a:lnTo>
                      <a:pt x="414" y="310"/>
                    </a:lnTo>
                    <a:lnTo>
                      <a:pt x="403" y="320"/>
                    </a:lnTo>
                    <a:lnTo>
                      <a:pt x="393" y="310"/>
                    </a:lnTo>
                    <a:lnTo>
                      <a:pt x="383" y="310"/>
                    </a:lnTo>
                    <a:lnTo>
                      <a:pt x="372" y="310"/>
                    </a:lnTo>
                    <a:lnTo>
                      <a:pt x="362" y="310"/>
                    </a:lnTo>
                    <a:lnTo>
                      <a:pt x="352" y="310"/>
                    </a:lnTo>
                    <a:lnTo>
                      <a:pt x="341" y="310"/>
                    </a:lnTo>
                    <a:lnTo>
                      <a:pt x="331" y="320"/>
                    </a:lnTo>
                    <a:lnTo>
                      <a:pt x="321" y="330"/>
                    </a:lnTo>
                    <a:lnTo>
                      <a:pt x="321" y="341"/>
                    </a:lnTo>
                    <a:lnTo>
                      <a:pt x="331" y="341"/>
                    </a:lnTo>
                    <a:lnTo>
                      <a:pt x="331" y="351"/>
                    </a:lnTo>
                    <a:lnTo>
                      <a:pt x="341" y="351"/>
                    </a:lnTo>
                    <a:lnTo>
                      <a:pt x="352" y="351"/>
                    </a:lnTo>
                    <a:lnTo>
                      <a:pt x="362" y="351"/>
                    </a:lnTo>
                    <a:lnTo>
                      <a:pt x="372" y="351"/>
                    </a:lnTo>
                    <a:lnTo>
                      <a:pt x="383" y="351"/>
                    </a:lnTo>
                    <a:lnTo>
                      <a:pt x="383" y="361"/>
                    </a:lnTo>
                    <a:lnTo>
                      <a:pt x="393" y="361"/>
                    </a:lnTo>
                    <a:lnTo>
                      <a:pt x="403" y="361"/>
                    </a:lnTo>
                    <a:lnTo>
                      <a:pt x="403" y="372"/>
                    </a:lnTo>
                    <a:lnTo>
                      <a:pt x="414" y="372"/>
                    </a:lnTo>
                    <a:lnTo>
                      <a:pt x="414" y="382"/>
                    </a:lnTo>
                    <a:lnTo>
                      <a:pt x="424" y="382"/>
                    </a:lnTo>
                    <a:lnTo>
                      <a:pt x="434" y="382"/>
                    </a:lnTo>
                    <a:lnTo>
                      <a:pt x="434" y="372"/>
                    </a:lnTo>
                    <a:lnTo>
                      <a:pt x="445" y="372"/>
                    </a:lnTo>
                    <a:lnTo>
                      <a:pt x="455" y="361"/>
                    </a:lnTo>
                    <a:lnTo>
                      <a:pt x="455" y="351"/>
                    </a:lnTo>
                    <a:lnTo>
                      <a:pt x="465" y="351"/>
                    </a:lnTo>
                    <a:lnTo>
                      <a:pt x="465" y="341"/>
                    </a:lnTo>
                    <a:lnTo>
                      <a:pt x="476" y="341"/>
                    </a:lnTo>
                    <a:lnTo>
                      <a:pt x="486" y="341"/>
                    </a:lnTo>
                    <a:lnTo>
                      <a:pt x="496" y="330"/>
                    </a:lnTo>
                    <a:lnTo>
                      <a:pt x="507" y="330"/>
                    </a:lnTo>
                    <a:lnTo>
                      <a:pt x="527" y="320"/>
                    </a:lnTo>
                    <a:lnTo>
                      <a:pt x="538" y="320"/>
                    </a:lnTo>
                    <a:lnTo>
                      <a:pt x="538" y="310"/>
                    </a:lnTo>
                    <a:lnTo>
                      <a:pt x="548" y="310"/>
                    </a:lnTo>
                    <a:lnTo>
                      <a:pt x="558" y="310"/>
                    </a:lnTo>
                    <a:lnTo>
                      <a:pt x="558" y="299"/>
                    </a:lnTo>
                    <a:lnTo>
                      <a:pt x="569" y="289"/>
                    </a:lnTo>
                    <a:lnTo>
                      <a:pt x="579" y="289"/>
                    </a:lnTo>
                    <a:lnTo>
                      <a:pt x="579" y="279"/>
                    </a:lnTo>
                    <a:lnTo>
                      <a:pt x="589" y="279"/>
                    </a:lnTo>
                    <a:lnTo>
                      <a:pt x="589" y="268"/>
                    </a:lnTo>
                    <a:lnTo>
                      <a:pt x="600" y="268"/>
                    </a:lnTo>
                    <a:lnTo>
                      <a:pt x="600" y="258"/>
                    </a:lnTo>
                    <a:lnTo>
                      <a:pt x="610" y="258"/>
                    </a:lnTo>
                    <a:lnTo>
                      <a:pt x="610" y="248"/>
                    </a:lnTo>
                    <a:lnTo>
                      <a:pt x="620" y="248"/>
                    </a:lnTo>
                    <a:lnTo>
                      <a:pt x="620" y="238"/>
                    </a:lnTo>
                    <a:lnTo>
                      <a:pt x="631" y="238"/>
                    </a:lnTo>
                    <a:lnTo>
                      <a:pt x="641" y="227"/>
                    </a:lnTo>
                    <a:lnTo>
                      <a:pt x="651" y="227"/>
                    </a:lnTo>
                    <a:lnTo>
                      <a:pt x="651" y="217"/>
                    </a:lnTo>
                    <a:lnTo>
                      <a:pt x="662" y="217"/>
                    </a:lnTo>
                    <a:lnTo>
                      <a:pt x="672" y="217"/>
                    </a:lnTo>
                    <a:lnTo>
                      <a:pt x="672" y="207"/>
                    </a:lnTo>
                    <a:lnTo>
                      <a:pt x="682" y="207"/>
                    </a:lnTo>
                    <a:lnTo>
                      <a:pt x="682" y="196"/>
                    </a:lnTo>
                    <a:lnTo>
                      <a:pt x="693" y="196"/>
                    </a:lnTo>
                    <a:lnTo>
                      <a:pt x="703" y="186"/>
                    </a:lnTo>
                    <a:lnTo>
                      <a:pt x="703" y="176"/>
                    </a:lnTo>
                    <a:lnTo>
                      <a:pt x="713" y="176"/>
                    </a:lnTo>
                    <a:lnTo>
                      <a:pt x="724" y="176"/>
                    </a:lnTo>
                    <a:lnTo>
                      <a:pt x="724" y="165"/>
                    </a:lnTo>
                    <a:lnTo>
                      <a:pt x="734" y="165"/>
                    </a:lnTo>
                    <a:lnTo>
                      <a:pt x="744" y="165"/>
                    </a:lnTo>
                    <a:lnTo>
                      <a:pt x="744" y="155"/>
                    </a:lnTo>
                    <a:lnTo>
                      <a:pt x="755" y="155"/>
                    </a:lnTo>
                    <a:lnTo>
                      <a:pt x="765" y="155"/>
                    </a:lnTo>
                    <a:lnTo>
                      <a:pt x="765" y="145"/>
                    </a:lnTo>
                    <a:lnTo>
                      <a:pt x="775" y="145"/>
                    </a:lnTo>
                    <a:lnTo>
                      <a:pt x="786" y="145"/>
                    </a:lnTo>
                    <a:lnTo>
                      <a:pt x="786" y="134"/>
                    </a:lnTo>
                    <a:lnTo>
                      <a:pt x="796" y="134"/>
                    </a:lnTo>
                    <a:lnTo>
                      <a:pt x="806" y="134"/>
                    </a:lnTo>
                    <a:lnTo>
                      <a:pt x="806" y="124"/>
                    </a:lnTo>
                    <a:lnTo>
                      <a:pt x="817" y="124"/>
                    </a:lnTo>
                    <a:lnTo>
                      <a:pt x="827" y="124"/>
                    </a:lnTo>
                    <a:lnTo>
                      <a:pt x="827" y="114"/>
                    </a:lnTo>
                    <a:lnTo>
                      <a:pt x="837" y="114"/>
                    </a:lnTo>
                    <a:lnTo>
                      <a:pt x="827" y="114"/>
                    </a:lnTo>
                    <a:lnTo>
                      <a:pt x="827" y="103"/>
                    </a:lnTo>
                    <a:lnTo>
                      <a:pt x="817" y="103"/>
                    </a:lnTo>
                    <a:lnTo>
                      <a:pt x="806" y="103"/>
                    </a:lnTo>
                    <a:lnTo>
                      <a:pt x="806" y="93"/>
                    </a:lnTo>
                    <a:lnTo>
                      <a:pt x="796" y="93"/>
                    </a:lnTo>
                    <a:lnTo>
                      <a:pt x="786" y="93"/>
                    </a:lnTo>
                    <a:lnTo>
                      <a:pt x="786" y="83"/>
                    </a:lnTo>
                    <a:lnTo>
                      <a:pt x="775" y="83"/>
                    </a:lnTo>
                    <a:lnTo>
                      <a:pt x="765" y="83"/>
                    </a:lnTo>
                    <a:lnTo>
                      <a:pt x="755" y="83"/>
                    </a:lnTo>
                    <a:lnTo>
                      <a:pt x="755" y="73"/>
                    </a:lnTo>
                    <a:lnTo>
                      <a:pt x="744" y="73"/>
                    </a:lnTo>
                    <a:lnTo>
                      <a:pt x="744" y="62"/>
                    </a:lnTo>
                    <a:lnTo>
                      <a:pt x="734" y="62"/>
                    </a:lnTo>
                    <a:lnTo>
                      <a:pt x="724" y="62"/>
                    </a:lnTo>
                    <a:lnTo>
                      <a:pt x="724" y="52"/>
                    </a:lnTo>
                    <a:lnTo>
                      <a:pt x="713" y="52"/>
                    </a:lnTo>
                    <a:lnTo>
                      <a:pt x="703" y="52"/>
                    </a:lnTo>
                    <a:lnTo>
                      <a:pt x="693" y="42"/>
                    </a:lnTo>
                    <a:lnTo>
                      <a:pt x="682" y="42"/>
                    </a:lnTo>
                    <a:lnTo>
                      <a:pt x="682" y="31"/>
                    </a:lnTo>
                    <a:lnTo>
                      <a:pt x="672" y="31"/>
                    </a:lnTo>
                    <a:lnTo>
                      <a:pt x="662" y="31"/>
                    </a:lnTo>
                    <a:lnTo>
                      <a:pt x="662" y="21"/>
                    </a:lnTo>
                    <a:lnTo>
                      <a:pt x="651" y="21"/>
                    </a:lnTo>
                    <a:lnTo>
                      <a:pt x="641" y="21"/>
                    </a:lnTo>
                    <a:lnTo>
                      <a:pt x="631" y="21"/>
                    </a:lnTo>
                    <a:lnTo>
                      <a:pt x="620" y="21"/>
                    </a:lnTo>
                    <a:lnTo>
                      <a:pt x="610" y="21"/>
                    </a:lnTo>
                    <a:lnTo>
                      <a:pt x="600" y="21"/>
                    </a:lnTo>
                    <a:lnTo>
                      <a:pt x="589" y="21"/>
                    </a:lnTo>
                    <a:lnTo>
                      <a:pt x="579" y="31"/>
                    </a:lnTo>
                    <a:lnTo>
                      <a:pt x="569" y="31"/>
                    </a:lnTo>
                    <a:lnTo>
                      <a:pt x="558" y="31"/>
                    </a:lnTo>
                    <a:lnTo>
                      <a:pt x="548" y="31"/>
                    </a:lnTo>
                    <a:lnTo>
                      <a:pt x="548" y="21"/>
                    </a:lnTo>
                    <a:lnTo>
                      <a:pt x="538" y="21"/>
                    </a:lnTo>
                    <a:lnTo>
                      <a:pt x="527" y="21"/>
                    </a:lnTo>
                    <a:lnTo>
                      <a:pt x="517" y="21"/>
                    </a:lnTo>
                    <a:lnTo>
                      <a:pt x="507" y="21"/>
                    </a:lnTo>
                    <a:lnTo>
                      <a:pt x="496" y="21"/>
                    </a:lnTo>
                    <a:lnTo>
                      <a:pt x="486" y="21"/>
                    </a:lnTo>
                    <a:lnTo>
                      <a:pt x="476" y="21"/>
                    </a:lnTo>
                    <a:lnTo>
                      <a:pt x="465" y="21"/>
                    </a:lnTo>
                    <a:lnTo>
                      <a:pt x="455" y="21"/>
                    </a:lnTo>
                    <a:lnTo>
                      <a:pt x="445" y="21"/>
                    </a:lnTo>
                    <a:lnTo>
                      <a:pt x="434" y="21"/>
                    </a:lnTo>
                    <a:lnTo>
                      <a:pt x="424" y="21"/>
                    </a:lnTo>
                    <a:lnTo>
                      <a:pt x="414" y="21"/>
                    </a:lnTo>
                    <a:lnTo>
                      <a:pt x="403" y="21"/>
                    </a:lnTo>
                    <a:lnTo>
                      <a:pt x="393" y="21"/>
                    </a:lnTo>
                    <a:lnTo>
                      <a:pt x="372" y="21"/>
                    </a:lnTo>
                    <a:lnTo>
                      <a:pt x="372" y="11"/>
                    </a:lnTo>
                    <a:lnTo>
                      <a:pt x="362" y="11"/>
                    </a:lnTo>
                    <a:lnTo>
                      <a:pt x="352" y="11"/>
                    </a:lnTo>
                    <a:lnTo>
                      <a:pt x="341" y="11"/>
                    </a:lnTo>
                    <a:lnTo>
                      <a:pt x="331" y="11"/>
                    </a:lnTo>
                    <a:lnTo>
                      <a:pt x="321" y="11"/>
                    </a:lnTo>
                    <a:lnTo>
                      <a:pt x="310" y="11"/>
                    </a:lnTo>
                    <a:lnTo>
                      <a:pt x="300" y="11"/>
                    </a:lnTo>
                    <a:lnTo>
                      <a:pt x="290" y="11"/>
                    </a:lnTo>
                    <a:lnTo>
                      <a:pt x="279" y="11"/>
                    </a:lnTo>
                    <a:lnTo>
                      <a:pt x="269" y="11"/>
                    </a:lnTo>
                    <a:lnTo>
                      <a:pt x="259" y="11"/>
                    </a:lnTo>
                    <a:lnTo>
                      <a:pt x="248" y="11"/>
                    </a:lnTo>
                    <a:lnTo>
                      <a:pt x="238" y="11"/>
                    </a:lnTo>
                    <a:lnTo>
                      <a:pt x="228" y="11"/>
                    </a:lnTo>
                    <a:lnTo>
                      <a:pt x="217" y="11"/>
                    </a:lnTo>
                    <a:lnTo>
                      <a:pt x="207" y="11"/>
                    </a:lnTo>
                    <a:lnTo>
                      <a:pt x="197" y="11"/>
                    </a:lnTo>
                    <a:lnTo>
                      <a:pt x="186" y="11"/>
                    </a:lnTo>
                    <a:lnTo>
                      <a:pt x="176" y="11"/>
                    </a:lnTo>
                    <a:lnTo>
                      <a:pt x="166" y="11"/>
                    </a:lnTo>
                    <a:lnTo>
                      <a:pt x="155" y="11"/>
                    </a:lnTo>
                    <a:lnTo>
                      <a:pt x="145" y="11"/>
                    </a:lnTo>
                    <a:lnTo>
                      <a:pt x="135" y="11"/>
                    </a:lnTo>
                    <a:lnTo>
                      <a:pt x="124" y="11"/>
                    </a:lnTo>
                    <a:lnTo>
                      <a:pt x="114" y="11"/>
                    </a:lnTo>
                    <a:lnTo>
                      <a:pt x="104" y="11"/>
                    </a:lnTo>
                    <a:lnTo>
                      <a:pt x="93" y="11"/>
                    </a:lnTo>
                    <a:lnTo>
                      <a:pt x="83" y="11"/>
                    </a:lnTo>
                    <a:lnTo>
                      <a:pt x="73" y="11"/>
                    </a:lnTo>
                    <a:lnTo>
                      <a:pt x="62" y="11"/>
                    </a:lnTo>
                    <a:lnTo>
                      <a:pt x="62" y="0"/>
                    </a:lnTo>
                    <a:lnTo>
                      <a:pt x="52" y="0"/>
                    </a:lnTo>
                    <a:lnTo>
                      <a:pt x="42" y="0"/>
                    </a:lnTo>
                    <a:lnTo>
                      <a:pt x="31" y="0"/>
                    </a:lnTo>
                    <a:lnTo>
                      <a:pt x="21" y="0"/>
                    </a:lnTo>
                    <a:lnTo>
                      <a:pt x="11" y="0"/>
                    </a:lnTo>
                    <a:lnTo>
                      <a:pt x="0" y="0"/>
                    </a:lnTo>
                    <a:lnTo>
                      <a:pt x="0" y="11"/>
                    </a:lnTo>
                    <a:lnTo>
                      <a:pt x="0" y="21"/>
                    </a:lnTo>
                    <a:lnTo>
                      <a:pt x="11" y="21"/>
                    </a:lnTo>
                    <a:lnTo>
                      <a:pt x="11" y="31"/>
                    </a:lnTo>
                    <a:lnTo>
                      <a:pt x="21" y="31"/>
                    </a:lnTo>
                    <a:lnTo>
                      <a:pt x="21" y="42"/>
                    </a:lnTo>
                    <a:lnTo>
                      <a:pt x="21" y="52"/>
                    </a:lnTo>
                    <a:lnTo>
                      <a:pt x="31" y="52"/>
                    </a:lnTo>
                    <a:lnTo>
                      <a:pt x="31" y="62"/>
                    </a:lnTo>
                    <a:lnTo>
                      <a:pt x="42" y="73"/>
                    </a:lnTo>
                    <a:lnTo>
                      <a:pt x="52" y="73"/>
                    </a:lnTo>
                    <a:lnTo>
                      <a:pt x="11" y="21"/>
                    </a:lnTo>
                    <a:close/>
                  </a:path>
                </a:pathLst>
              </a:custGeom>
              <a:solidFill>
                <a:srgbClr val="0000FF"/>
              </a:solidFill>
              <a:ln w="9525">
                <a:noFill/>
                <a:round/>
                <a:headEnd/>
                <a:tailEnd/>
              </a:ln>
            </p:spPr>
            <p:txBody>
              <a:bodyPr/>
              <a:lstStyle/>
              <a:p>
                <a:endParaRPr lang="en-US"/>
              </a:p>
            </p:txBody>
          </p:sp>
          <p:sp>
            <p:nvSpPr>
              <p:cNvPr id="17496" name="Freeform 59"/>
              <p:cNvSpPr>
                <a:spLocks/>
              </p:cNvSpPr>
              <p:nvPr/>
            </p:nvSpPr>
            <p:spPr bwMode="auto">
              <a:xfrm>
                <a:off x="4584" y="3078"/>
                <a:ext cx="837" cy="382"/>
              </a:xfrm>
              <a:custGeom>
                <a:avLst/>
                <a:gdLst>
                  <a:gd name="T0" fmla="*/ 31 w 837"/>
                  <a:gd name="T1" fmla="*/ 42 h 382"/>
                  <a:gd name="T2" fmla="*/ 62 w 837"/>
                  <a:gd name="T3" fmla="*/ 62 h 382"/>
                  <a:gd name="T4" fmla="*/ 104 w 837"/>
                  <a:gd name="T5" fmla="*/ 73 h 382"/>
                  <a:gd name="T6" fmla="*/ 124 w 837"/>
                  <a:gd name="T7" fmla="*/ 104 h 382"/>
                  <a:gd name="T8" fmla="*/ 135 w 837"/>
                  <a:gd name="T9" fmla="*/ 145 h 382"/>
                  <a:gd name="T10" fmla="*/ 155 w 837"/>
                  <a:gd name="T11" fmla="*/ 176 h 382"/>
                  <a:gd name="T12" fmla="*/ 176 w 837"/>
                  <a:gd name="T13" fmla="*/ 186 h 382"/>
                  <a:gd name="T14" fmla="*/ 176 w 837"/>
                  <a:gd name="T15" fmla="*/ 217 h 382"/>
                  <a:gd name="T16" fmla="*/ 176 w 837"/>
                  <a:gd name="T17" fmla="*/ 258 h 382"/>
                  <a:gd name="T18" fmla="*/ 145 w 837"/>
                  <a:gd name="T19" fmla="*/ 279 h 382"/>
                  <a:gd name="T20" fmla="*/ 145 w 837"/>
                  <a:gd name="T21" fmla="*/ 310 h 382"/>
                  <a:gd name="T22" fmla="*/ 176 w 837"/>
                  <a:gd name="T23" fmla="*/ 289 h 382"/>
                  <a:gd name="T24" fmla="*/ 217 w 837"/>
                  <a:gd name="T25" fmla="*/ 300 h 382"/>
                  <a:gd name="T26" fmla="*/ 248 w 837"/>
                  <a:gd name="T27" fmla="*/ 289 h 382"/>
                  <a:gd name="T28" fmla="*/ 259 w 837"/>
                  <a:gd name="T29" fmla="*/ 248 h 382"/>
                  <a:gd name="T30" fmla="*/ 300 w 837"/>
                  <a:gd name="T31" fmla="*/ 258 h 382"/>
                  <a:gd name="T32" fmla="*/ 341 w 837"/>
                  <a:gd name="T33" fmla="*/ 258 h 382"/>
                  <a:gd name="T34" fmla="*/ 331 w 837"/>
                  <a:gd name="T35" fmla="*/ 238 h 382"/>
                  <a:gd name="T36" fmla="*/ 300 w 837"/>
                  <a:gd name="T37" fmla="*/ 217 h 382"/>
                  <a:gd name="T38" fmla="*/ 331 w 837"/>
                  <a:gd name="T39" fmla="*/ 196 h 382"/>
                  <a:gd name="T40" fmla="*/ 352 w 837"/>
                  <a:gd name="T41" fmla="*/ 186 h 382"/>
                  <a:gd name="T42" fmla="*/ 383 w 837"/>
                  <a:gd name="T43" fmla="*/ 207 h 382"/>
                  <a:gd name="T44" fmla="*/ 403 w 837"/>
                  <a:gd name="T45" fmla="*/ 238 h 382"/>
                  <a:gd name="T46" fmla="*/ 414 w 837"/>
                  <a:gd name="T47" fmla="*/ 279 h 382"/>
                  <a:gd name="T48" fmla="*/ 403 w 837"/>
                  <a:gd name="T49" fmla="*/ 320 h 382"/>
                  <a:gd name="T50" fmla="*/ 352 w 837"/>
                  <a:gd name="T51" fmla="*/ 310 h 382"/>
                  <a:gd name="T52" fmla="*/ 331 w 837"/>
                  <a:gd name="T53" fmla="*/ 341 h 382"/>
                  <a:gd name="T54" fmla="*/ 372 w 837"/>
                  <a:gd name="T55" fmla="*/ 351 h 382"/>
                  <a:gd name="T56" fmla="*/ 403 w 837"/>
                  <a:gd name="T57" fmla="*/ 372 h 382"/>
                  <a:gd name="T58" fmla="*/ 434 w 837"/>
                  <a:gd name="T59" fmla="*/ 372 h 382"/>
                  <a:gd name="T60" fmla="*/ 465 w 837"/>
                  <a:gd name="T61" fmla="*/ 341 h 382"/>
                  <a:gd name="T62" fmla="*/ 527 w 837"/>
                  <a:gd name="T63" fmla="*/ 320 h 382"/>
                  <a:gd name="T64" fmla="*/ 558 w 837"/>
                  <a:gd name="T65" fmla="*/ 300 h 382"/>
                  <a:gd name="T66" fmla="*/ 589 w 837"/>
                  <a:gd name="T67" fmla="*/ 269 h 382"/>
                  <a:gd name="T68" fmla="*/ 620 w 837"/>
                  <a:gd name="T69" fmla="*/ 248 h 382"/>
                  <a:gd name="T70" fmla="*/ 651 w 837"/>
                  <a:gd name="T71" fmla="*/ 217 h 382"/>
                  <a:gd name="T72" fmla="*/ 682 w 837"/>
                  <a:gd name="T73" fmla="*/ 196 h 382"/>
                  <a:gd name="T74" fmla="*/ 724 w 837"/>
                  <a:gd name="T75" fmla="*/ 176 h 382"/>
                  <a:gd name="T76" fmla="*/ 755 w 837"/>
                  <a:gd name="T77" fmla="*/ 155 h 382"/>
                  <a:gd name="T78" fmla="*/ 786 w 837"/>
                  <a:gd name="T79" fmla="*/ 135 h 382"/>
                  <a:gd name="T80" fmla="*/ 827 w 837"/>
                  <a:gd name="T81" fmla="*/ 124 h 382"/>
                  <a:gd name="T82" fmla="*/ 817 w 837"/>
                  <a:gd name="T83" fmla="*/ 104 h 382"/>
                  <a:gd name="T84" fmla="*/ 786 w 837"/>
                  <a:gd name="T85" fmla="*/ 83 h 382"/>
                  <a:gd name="T86" fmla="*/ 744 w 837"/>
                  <a:gd name="T87" fmla="*/ 73 h 382"/>
                  <a:gd name="T88" fmla="*/ 713 w 837"/>
                  <a:gd name="T89" fmla="*/ 52 h 382"/>
                  <a:gd name="T90" fmla="*/ 672 w 837"/>
                  <a:gd name="T91" fmla="*/ 31 h 382"/>
                  <a:gd name="T92" fmla="*/ 631 w 837"/>
                  <a:gd name="T93" fmla="*/ 21 h 382"/>
                  <a:gd name="T94" fmla="*/ 579 w 837"/>
                  <a:gd name="T95" fmla="*/ 31 h 382"/>
                  <a:gd name="T96" fmla="*/ 538 w 837"/>
                  <a:gd name="T97" fmla="*/ 21 h 382"/>
                  <a:gd name="T98" fmla="*/ 486 w 837"/>
                  <a:gd name="T99" fmla="*/ 21 h 382"/>
                  <a:gd name="T100" fmla="*/ 434 w 837"/>
                  <a:gd name="T101" fmla="*/ 21 h 382"/>
                  <a:gd name="T102" fmla="*/ 372 w 837"/>
                  <a:gd name="T103" fmla="*/ 21 h 382"/>
                  <a:gd name="T104" fmla="*/ 331 w 837"/>
                  <a:gd name="T105" fmla="*/ 11 h 382"/>
                  <a:gd name="T106" fmla="*/ 279 w 837"/>
                  <a:gd name="T107" fmla="*/ 11 h 382"/>
                  <a:gd name="T108" fmla="*/ 228 w 837"/>
                  <a:gd name="T109" fmla="*/ 11 h 382"/>
                  <a:gd name="T110" fmla="*/ 176 w 837"/>
                  <a:gd name="T111" fmla="*/ 11 h 382"/>
                  <a:gd name="T112" fmla="*/ 124 w 837"/>
                  <a:gd name="T113" fmla="*/ 11 h 382"/>
                  <a:gd name="T114" fmla="*/ 73 w 837"/>
                  <a:gd name="T115" fmla="*/ 11 h 382"/>
                  <a:gd name="T116" fmla="*/ 31 w 837"/>
                  <a:gd name="T117" fmla="*/ 0 h 382"/>
                  <a:gd name="T118" fmla="*/ 0 w 837"/>
                  <a:gd name="T119" fmla="*/ 21 h 382"/>
                  <a:gd name="T120" fmla="*/ 21 w 837"/>
                  <a:gd name="T121" fmla="*/ 52 h 38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7"/>
                  <a:gd name="T184" fmla="*/ 0 h 382"/>
                  <a:gd name="T185" fmla="*/ 837 w 837"/>
                  <a:gd name="T186" fmla="*/ 382 h 38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7" h="382">
                    <a:moveTo>
                      <a:pt x="11" y="21"/>
                    </a:moveTo>
                    <a:lnTo>
                      <a:pt x="21" y="21"/>
                    </a:lnTo>
                    <a:lnTo>
                      <a:pt x="21" y="31"/>
                    </a:lnTo>
                    <a:lnTo>
                      <a:pt x="31" y="31"/>
                    </a:lnTo>
                    <a:lnTo>
                      <a:pt x="31" y="42"/>
                    </a:lnTo>
                    <a:lnTo>
                      <a:pt x="42" y="42"/>
                    </a:lnTo>
                    <a:lnTo>
                      <a:pt x="42" y="52"/>
                    </a:lnTo>
                    <a:lnTo>
                      <a:pt x="52" y="52"/>
                    </a:lnTo>
                    <a:lnTo>
                      <a:pt x="62" y="52"/>
                    </a:lnTo>
                    <a:lnTo>
                      <a:pt x="62" y="62"/>
                    </a:lnTo>
                    <a:lnTo>
                      <a:pt x="73" y="62"/>
                    </a:lnTo>
                    <a:lnTo>
                      <a:pt x="73" y="73"/>
                    </a:lnTo>
                    <a:lnTo>
                      <a:pt x="83" y="73"/>
                    </a:lnTo>
                    <a:lnTo>
                      <a:pt x="93" y="73"/>
                    </a:lnTo>
                    <a:lnTo>
                      <a:pt x="104" y="73"/>
                    </a:lnTo>
                    <a:lnTo>
                      <a:pt x="104" y="83"/>
                    </a:lnTo>
                    <a:lnTo>
                      <a:pt x="114" y="83"/>
                    </a:lnTo>
                    <a:lnTo>
                      <a:pt x="124" y="83"/>
                    </a:lnTo>
                    <a:lnTo>
                      <a:pt x="124" y="93"/>
                    </a:lnTo>
                    <a:lnTo>
                      <a:pt x="124" y="104"/>
                    </a:lnTo>
                    <a:lnTo>
                      <a:pt x="124" y="114"/>
                    </a:lnTo>
                    <a:lnTo>
                      <a:pt x="135" y="114"/>
                    </a:lnTo>
                    <a:lnTo>
                      <a:pt x="135" y="124"/>
                    </a:lnTo>
                    <a:lnTo>
                      <a:pt x="135" y="135"/>
                    </a:lnTo>
                    <a:lnTo>
                      <a:pt x="135" y="145"/>
                    </a:lnTo>
                    <a:lnTo>
                      <a:pt x="135" y="155"/>
                    </a:lnTo>
                    <a:lnTo>
                      <a:pt x="135" y="165"/>
                    </a:lnTo>
                    <a:lnTo>
                      <a:pt x="145" y="165"/>
                    </a:lnTo>
                    <a:lnTo>
                      <a:pt x="145" y="176"/>
                    </a:lnTo>
                    <a:lnTo>
                      <a:pt x="155" y="176"/>
                    </a:lnTo>
                    <a:lnTo>
                      <a:pt x="166" y="176"/>
                    </a:lnTo>
                    <a:lnTo>
                      <a:pt x="176" y="176"/>
                    </a:lnTo>
                    <a:lnTo>
                      <a:pt x="186" y="176"/>
                    </a:lnTo>
                    <a:lnTo>
                      <a:pt x="186" y="186"/>
                    </a:lnTo>
                    <a:lnTo>
                      <a:pt x="176" y="186"/>
                    </a:lnTo>
                    <a:lnTo>
                      <a:pt x="176" y="196"/>
                    </a:lnTo>
                    <a:lnTo>
                      <a:pt x="166" y="196"/>
                    </a:lnTo>
                    <a:lnTo>
                      <a:pt x="166" y="207"/>
                    </a:lnTo>
                    <a:lnTo>
                      <a:pt x="176" y="207"/>
                    </a:lnTo>
                    <a:lnTo>
                      <a:pt x="176" y="217"/>
                    </a:lnTo>
                    <a:lnTo>
                      <a:pt x="186" y="227"/>
                    </a:lnTo>
                    <a:lnTo>
                      <a:pt x="186" y="238"/>
                    </a:lnTo>
                    <a:lnTo>
                      <a:pt x="186" y="248"/>
                    </a:lnTo>
                    <a:lnTo>
                      <a:pt x="186" y="258"/>
                    </a:lnTo>
                    <a:lnTo>
                      <a:pt x="176" y="258"/>
                    </a:lnTo>
                    <a:lnTo>
                      <a:pt x="166" y="258"/>
                    </a:lnTo>
                    <a:lnTo>
                      <a:pt x="155" y="258"/>
                    </a:lnTo>
                    <a:lnTo>
                      <a:pt x="155" y="269"/>
                    </a:lnTo>
                    <a:lnTo>
                      <a:pt x="145" y="269"/>
                    </a:lnTo>
                    <a:lnTo>
                      <a:pt x="145" y="279"/>
                    </a:lnTo>
                    <a:lnTo>
                      <a:pt x="145" y="289"/>
                    </a:lnTo>
                    <a:lnTo>
                      <a:pt x="135" y="289"/>
                    </a:lnTo>
                    <a:lnTo>
                      <a:pt x="135" y="300"/>
                    </a:lnTo>
                    <a:lnTo>
                      <a:pt x="135" y="310"/>
                    </a:lnTo>
                    <a:lnTo>
                      <a:pt x="145" y="310"/>
                    </a:lnTo>
                    <a:lnTo>
                      <a:pt x="155" y="310"/>
                    </a:lnTo>
                    <a:lnTo>
                      <a:pt x="155" y="300"/>
                    </a:lnTo>
                    <a:lnTo>
                      <a:pt x="166" y="300"/>
                    </a:lnTo>
                    <a:lnTo>
                      <a:pt x="166" y="289"/>
                    </a:lnTo>
                    <a:lnTo>
                      <a:pt x="176" y="289"/>
                    </a:lnTo>
                    <a:lnTo>
                      <a:pt x="186" y="279"/>
                    </a:lnTo>
                    <a:lnTo>
                      <a:pt x="197" y="279"/>
                    </a:lnTo>
                    <a:lnTo>
                      <a:pt x="207" y="279"/>
                    </a:lnTo>
                    <a:lnTo>
                      <a:pt x="217" y="289"/>
                    </a:lnTo>
                    <a:lnTo>
                      <a:pt x="217" y="300"/>
                    </a:lnTo>
                    <a:lnTo>
                      <a:pt x="217" y="310"/>
                    </a:lnTo>
                    <a:lnTo>
                      <a:pt x="228" y="310"/>
                    </a:lnTo>
                    <a:lnTo>
                      <a:pt x="238" y="310"/>
                    </a:lnTo>
                    <a:lnTo>
                      <a:pt x="248" y="300"/>
                    </a:lnTo>
                    <a:lnTo>
                      <a:pt x="248" y="289"/>
                    </a:lnTo>
                    <a:lnTo>
                      <a:pt x="248" y="279"/>
                    </a:lnTo>
                    <a:lnTo>
                      <a:pt x="248" y="269"/>
                    </a:lnTo>
                    <a:lnTo>
                      <a:pt x="248" y="258"/>
                    </a:lnTo>
                    <a:lnTo>
                      <a:pt x="259" y="258"/>
                    </a:lnTo>
                    <a:lnTo>
                      <a:pt x="259" y="248"/>
                    </a:lnTo>
                    <a:lnTo>
                      <a:pt x="269" y="248"/>
                    </a:lnTo>
                    <a:lnTo>
                      <a:pt x="279" y="248"/>
                    </a:lnTo>
                    <a:lnTo>
                      <a:pt x="279" y="258"/>
                    </a:lnTo>
                    <a:lnTo>
                      <a:pt x="290" y="258"/>
                    </a:lnTo>
                    <a:lnTo>
                      <a:pt x="300" y="258"/>
                    </a:lnTo>
                    <a:lnTo>
                      <a:pt x="310" y="258"/>
                    </a:lnTo>
                    <a:lnTo>
                      <a:pt x="310" y="269"/>
                    </a:lnTo>
                    <a:lnTo>
                      <a:pt x="321" y="269"/>
                    </a:lnTo>
                    <a:lnTo>
                      <a:pt x="331" y="269"/>
                    </a:lnTo>
                    <a:lnTo>
                      <a:pt x="341" y="258"/>
                    </a:lnTo>
                    <a:lnTo>
                      <a:pt x="352" y="258"/>
                    </a:lnTo>
                    <a:lnTo>
                      <a:pt x="341" y="258"/>
                    </a:lnTo>
                    <a:lnTo>
                      <a:pt x="341" y="248"/>
                    </a:lnTo>
                    <a:lnTo>
                      <a:pt x="331" y="248"/>
                    </a:lnTo>
                    <a:lnTo>
                      <a:pt x="331" y="238"/>
                    </a:lnTo>
                    <a:lnTo>
                      <a:pt x="321" y="238"/>
                    </a:lnTo>
                    <a:lnTo>
                      <a:pt x="321" y="227"/>
                    </a:lnTo>
                    <a:lnTo>
                      <a:pt x="310" y="227"/>
                    </a:lnTo>
                    <a:lnTo>
                      <a:pt x="310" y="217"/>
                    </a:lnTo>
                    <a:lnTo>
                      <a:pt x="300" y="217"/>
                    </a:lnTo>
                    <a:lnTo>
                      <a:pt x="300" y="207"/>
                    </a:lnTo>
                    <a:lnTo>
                      <a:pt x="300" y="196"/>
                    </a:lnTo>
                    <a:lnTo>
                      <a:pt x="310" y="196"/>
                    </a:lnTo>
                    <a:lnTo>
                      <a:pt x="321" y="196"/>
                    </a:lnTo>
                    <a:lnTo>
                      <a:pt x="331" y="196"/>
                    </a:lnTo>
                    <a:lnTo>
                      <a:pt x="331" y="207"/>
                    </a:lnTo>
                    <a:lnTo>
                      <a:pt x="331" y="196"/>
                    </a:lnTo>
                    <a:lnTo>
                      <a:pt x="341" y="196"/>
                    </a:lnTo>
                    <a:lnTo>
                      <a:pt x="341" y="186"/>
                    </a:lnTo>
                    <a:lnTo>
                      <a:pt x="352" y="186"/>
                    </a:lnTo>
                    <a:lnTo>
                      <a:pt x="362" y="186"/>
                    </a:lnTo>
                    <a:lnTo>
                      <a:pt x="372" y="186"/>
                    </a:lnTo>
                    <a:lnTo>
                      <a:pt x="372" y="196"/>
                    </a:lnTo>
                    <a:lnTo>
                      <a:pt x="383" y="196"/>
                    </a:lnTo>
                    <a:lnTo>
                      <a:pt x="383" y="207"/>
                    </a:lnTo>
                    <a:lnTo>
                      <a:pt x="393" y="207"/>
                    </a:lnTo>
                    <a:lnTo>
                      <a:pt x="393" y="217"/>
                    </a:lnTo>
                    <a:lnTo>
                      <a:pt x="393" y="227"/>
                    </a:lnTo>
                    <a:lnTo>
                      <a:pt x="393" y="238"/>
                    </a:lnTo>
                    <a:lnTo>
                      <a:pt x="403" y="238"/>
                    </a:lnTo>
                    <a:lnTo>
                      <a:pt x="403" y="248"/>
                    </a:lnTo>
                    <a:lnTo>
                      <a:pt x="403" y="258"/>
                    </a:lnTo>
                    <a:lnTo>
                      <a:pt x="414" y="258"/>
                    </a:lnTo>
                    <a:lnTo>
                      <a:pt x="414" y="269"/>
                    </a:lnTo>
                    <a:lnTo>
                      <a:pt x="414" y="279"/>
                    </a:lnTo>
                    <a:lnTo>
                      <a:pt x="424" y="279"/>
                    </a:lnTo>
                    <a:lnTo>
                      <a:pt x="424" y="289"/>
                    </a:lnTo>
                    <a:lnTo>
                      <a:pt x="424" y="300"/>
                    </a:lnTo>
                    <a:lnTo>
                      <a:pt x="414" y="310"/>
                    </a:lnTo>
                    <a:lnTo>
                      <a:pt x="403" y="320"/>
                    </a:lnTo>
                    <a:lnTo>
                      <a:pt x="393" y="310"/>
                    </a:lnTo>
                    <a:lnTo>
                      <a:pt x="383" y="310"/>
                    </a:lnTo>
                    <a:lnTo>
                      <a:pt x="372" y="310"/>
                    </a:lnTo>
                    <a:lnTo>
                      <a:pt x="362" y="310"/>
                    </a:lnTo>
                    <a:lnTo>
                      <a:pt x="352" y="310"/>
                    </a:lnTo>
                    <a:lnTo>
                      <a:pt x="341" y="310"/>
                    </a:lnTo>
                    <a:lnTo>
                      <a:pt x="331" y="320"/>
                    </a:lnTo>
                    <a:lnTo>
                      <a:pt x="321" y="330"/>
                    </a:lnTo>
                    <a:lnTo>
                      <a:pt x="321" y="341"/>
                    </a:lnTo>
                    <a:lnTo>
                      <a:pt x="331" y="341"/>
                    </a:lnTo>
                    <a:lnTo>
                      <a:pt x="331" y="351"/>
                    </a:lnTo>
                    <a:lnTo>
                      <a:pt x="341" y="351"/>
                    </a:lnTo>
                    <a:lnTo>
                      <a:pt x="352" y="351"/>
                    </a:lnTo>
                    <a:lnTo>
                      <a:pt x="362" y="351"/>
                    </a:lnTo>
                    <a:lnTo>
                      <a:pt x="372" y="351"/>
                    </a:lnTo>
                    <a:lnTo>
                      <a:pt x="383" y="351"/>
                    </a:lnTo>
                    <a:lnTo>
                      <a:pt x="383" y="361"/>
                    </a:lnTo>
                    <a:lnTo>
                      <a:pt x="393" y="361"/>
                    </a:lnTo>
                    <a:lnTo>
                      <a:pt x="403" y="361"/>
                    </a:lnTo>
                    <a:lnTo>
                      <a:pt x="403" y="372"/>
                    </a:lnTo>
                    <a:lnTo>
                      <a:pt x="414" y="372"/>
                    </a:lnTo>
                    <a:lnTo>
                      <a:pt x="414" y="382"/>
                    </a:lnTo>
                    <a:lnTo>
                      <a:pt x="424" y="382"/>
                    </a:lnTo>
                    <a:lnTo>
                      <a:pt x="434" y="382"/>
                    </a:lnTo>
                    <a:lnTo>
                      <a:pt x="434" y="372"/>
                    </a:lnTo>
                    <a:lnTo>
                      <a:pt x="445" y="372"/>
                    </a:lnTo>
                    <a:lnTo>
                      <a:pt x="455" y="361"/>
                    </a:lnTo>
                    <a:lnTo>
                      <a:pt x="455" y="351"/>
                    </a:lnTo>
                    <a:lnTo>
                      <a:pt x="465" y="351"/>
                    </a:lnTo>
                    <a:lnTo>
                      <a:pt x="465" y="341"/>
                    </a:lnTo>
                    <a:lnTo>
                      <a:pt x="476" y="341"/>
                    </a:lnTo>
                    <a:lnTo>
                      <a:pt x="486" y="341"/>
                    </a:lnTo>
                    <a:lnTo>
                      <a:pt x="496" y="330"/>
                    </a:lnTo>
                    <a:lnTo>
                      <a:pt x="507" y="330"/>
                    </a:lnTo>
                    <a:lnTo>
                      <a:pt x="527" y="320"/>
                    </a:lnTo>
                    <a:lnTo>
                      <a:pt x="538" y="320"/>
                    </a:lnTo>
                    <a:lnTo>
                      <a:pt x="538" y="310"/>
                    </a:lnTo>
                    <a:lnTo>
                      <a:pt x="548" y="310"/>
                    </a:lnTo>
                    <a:lnTo>
                      <a:pt x="558" y="310"/>
                    </a:lnTo>
                    <a:lnTo>
                      <a:pt x="558" y="300"/>
                    </a:lnTo>
                    <a:lnTo>
                      <a:pt x="569" y="289"/>
                    </a:lnTo>
                    <a:lnTo>
                      <a:pt x="579" y="289"/>
                    </a:lnTo>
                    <a:lnTo>
                      <a:pt x="579" y="279"/>
                    </a:lnTo>
                    <a:lnTo>
                      <a:pt x="589" y="279"/>
                    </a:lnTo>
                    <a:lnTo>
                      <a:pt x="589" y="269"/>
                    </a:lnTo>
                    <a:lnTo>
                      <a:pt x="600" y="269"/>
                    </a:lnTo>
                    <a:lnTo>
                      <a:pt x="600" y="258"/>
                    </a:lnTo>
                    <a:lnTo>
                      <a:pt x="610" y="258"/>
                    </a:lnTo>
                    <a:lnTo>
                      <a:pt x="610" y="248"/>
                    </a:lnTo>
                    <a:lnTo>
                      <a:pt x="620" y="248"/>
                    </a:lnTo>
                    <a:lnTo>
                      <a:pt x="620" y="238"/>
                    </a:lnTo>
                    <a:lnTo>
                      <a:pt x="631" y="238"/>
                    </a:lnTo>
                    <a:lnTo>
                      <a:pt x="641" y="227"/>
                    </a:lnTo>
                    <a:lnTo>
                      <a:pt x="651" y="227"/>
                    </a:lnTo>
                    <a:lnTo>
                      <a:pt x="651" y="217"/>
                    </a:lnTo>
                    <a:lnTo>
                      <a:pt x="662" y="217"/>
                    </a:lnTo>
                    <a:lnTo>
                      <a:pt x="672" y="217"/>
                    </a:lnTo>
                    <a:lnTo>
                      <a:pt x="672" y="207"/>
                    </a:lnTo>
                    <a:lnTo>
                      <a:pt x="682" y="207"/>
                    </a:lnTo>
                    <a:lnTo>
                      <a:pt x="682" y="196"/>
                    </a:lnTo>
                    <a:lnTo>
                      <a:pt x="693" y="196"/>
                    </a:lnTo>
                    <a:lnTo>
                      <a:pt x="703" y="186"/>
                    </a:lnTo>
                    <a:lnTo>
                      <a:pt x="703" y="176"/>
                    </a:lnTo>
                    <a:lnTo>
                      <a:pt x="713" y="176"/>
                    </a:lnTo>
                    <a:lnTo>
                      <a:pt x="724" y="176"/>
                    </a:lnTo>
                    <a:lnTo>
                      <a:pt x="724" y="165"/>
                    </a:lnTo>
                    <a:lnTo>
                      <a:pt x="734" y="165"/>
                    </a:lnTo>
                    <a:lnTo>
                      <a:pt x="744" y="165"/>
                    </a:lnTo>
                    <a:lnTo>
                      <a:pt x="744" y="155"/>
                    </a:lnTo>
                    <a:lnTo>
                      <a:pt x="755" y="155"/>
                    </a:lnTo>
                    <a:lnTo>
                      <a:pt x="765" y="155"/>
                    </a:lnTo>
                    <a:lnTo>
                      <a:pt x="765" y="145"/>
                    </a:lnTo>
                    <a:lnTo>
                      <a:pt x="775" y="145"/>
                    </a:lnTo>
                    <a:lnTo>
                      <a:pt x="786" y="145"/>
                    </a:lnTo>
                    <a:lnTo>
                      <a:pt x="786" y="135"/>
                    </a:lnTo>
                    <a:lnTo>
                      <a:pt x="796" y="135"/>
                    </a:lnTo>
                    <a:lnTo>
                      <a:pt x="806" y="135"/>
                    </a:lnTo>
                    <a:lnTo>
                      <a:pt x="806" y="124"/>
                    </a:lnTo>
                    <a:lnTo>
                      <a:pt x="817" y="124"/>
                    </a:lnTo>
                    <a:lnTo>
                      <a:pt x="827" y="124"/>
                    </a:lnTo>
                    <a:lnTo>
                      <a:pt x="827" y="114"/>
                    </a:lnTo>
                    <a:lnTo>
                      <a:pt x="837" y="114"/>
                    </a:lnTo>
                    <a:lnTo>
                      <a:pt x="827" y="114"/>
                    </a:lnTo>
                    <a:lnTo>
                      <a:pt x="827" y="104"/>
                    </a:lnTo>
                    <a:lnTo>
                      <a:pt x="817" y="104"/>
                    </a:lnTo>
                    <a:lnTo>
                      <a:pt x="806" y="104"/>
                    </a:lnTo>
                    <a:lnTo>
                      <a:pt x="806" y="93"/>
                    </a:lnTo>
                    <a:lnTo>
                      <a:pt x="796" y="93"/>
                    </a:lnTo>
                    <a:lnTo>
                      <a:pt x="786" y="93"/>
                    </a:lnTo>
                    <a:lnTo>
                      <a:pt x="786" y="83"/>
                    </a:lnTo>
                    <a:lnTo>
                      <a:pt x="775" y="83"/>
                    </a:lnTo>
                    <a:lnTo>
                      <a:pt x="765" y="83"/>
                    </a:lnTo>
                    <a:lnTo>
                      <a:pt x="755" y="83"/>
                    </a:lnTo>
                    <a:lnTo>
                      <a:pt x="755" y="73"/>
                    </a:lnTo>
                    <a:lnTo>
                      <a:pt x="744" y="73"/>
                    </a:lnTo>
                    <a:lnTo>
                      <a:pt x="744" y="62"/>
                    </a:lnTo>
                    <a:lnTo>
                      <a:pt x="734" y="62"/>
                    </a:lnTo>
                    <a:lnTo>
                      <a:pt x="724" y="62"/>
                    </a:lnTo>
                    <a:lnTo>
                      <a:pt x="724" y="52"/>
                    </a:lnTo>
                    <a:lnTo>
                      <a:pt x="713" y="52"/>
                    </a:lnTo>
                    <a:lnTo>
                      <a:pt x="703" y="52"/>
                    </a:lnTo>
                    <a:lnTo>
                      <a:pt x="693" y="42"/>
                    </a:lnTo>
                    <a:lnTo>
                      <a:pt x="682" y="42"/>
                    </a:lnTo>
                    <a:lnTo>
                      <a:pt x="682" y="31"/>
                    </a:lnTo>
                    <a:lnTo>
                      <a:pt x="672" y="31"/>
                    </a:lnTo>
                    <a:lnTo>
                      <a:pt x="662" y="31"/>
                    </a:lnTo>
                    <a:lnTo>
                      <a:pt x="662" y="21"/>
                    </a:lnTo>
                    <a:lnTo>
                      <a:pt x="651" y="21"/>
                    </a:lnTo>
                    <a:lnTo>
                      <a:pt x="641" y="21"/>
                    </a:lnTo>
                    <a:lnTo>
                      <a:pt x="631" y="21"/>
                    </a:lnTo>
                    <a:lnTo>
                      <a:pt x="620" y="21"/>
                    </a:lnTo>
                    <a:lnTo>
                      <a:pt x="610" y="21"/>
                    </a:lnTo>
                    <a:lnTo>
                      <a:pt x="600" y="21"/>
                    </a:lnTo>
                    <a:lnTo>
                      <a:pt x="589" y="21"/>
                    </a:lnTo>
                    <a:lnTo>
                      <a:pt x="579" y="31"/>
                    </a:lnTo>
                    <a:lnTo>
                      <a:pt x="569" y="31"/>
                    </a:lnTo>
                    <a:lnTo>
                      <a:pt x="558" y="31"/>
                    </a:lnTo>
                    <a:lnTo>
                      <a:pt x="548" y="31"/>
                    </a:lnTo>
                    <a:lnTo>
                      <a:pt x="548" y="21"/>
                    </a:lnTo>
                    <a:lnTo>
                      <a:pt x="538" y="21"/>
                    </a:lnTo>
                    <a:lnTo>
                      <a:pt x="527" y="21"/>
                    </a:lnTo>
                    <a:lnTo>
                      <a:pt x="517" y="21"/>
                    </a:lnTo>
                    <a:lnTo>
                      <a:pt x="507" y="21"/>
                    </a:lnTo>
                    <a:lnTo>
                      <a:pt x="496" y="21"/>
                    </a:lnTo>
                    <a:lnTo>
                      <a:pt x="486" y="21"/>
                    </a:lnTo>
                    <a:lnTo>
                      <a:pt x="476" y="21"/>
                    </a:lnTo>
                    <a:lnTo>
                      <a:pt x="465" y="21"/>
                    </a:lnTo>
                    <a:lnTo>
                      <a:pt x="455" y="21"/>
                    </a:lnTo>
                    <a:lnTo>
                      <a:pt x="445" y="21"/>
                    </a:lnTo>
                    <a:lnTo>
                      <a:pt x="434" y="21"/>
                    </a:lnTo>
                    <a:lnTo>
                      <a:pt x="424" y="21"/>
                    </a:lnTo>
                    <a:lnTo>
                      <a:pt x="414" y="21"/>
                    </a:lnTo>
                    <a:lnTo>
                      <a:pt x="403" y="21"/>
                    </a:lnTo>
                    <a:lnTo>
                      <a:pt x="393" y="21"/>
                    </a:lnTo>
                    <a:lnTo>
                      <a:pt x="372" y="21"/>
                    </a:lnTo>
                    <a:lnTo>
                      <a:pt x="372" y="11"/>
                    </a:lnTo>
                    <a:lnTo>
                      <a:pt x="362" y="11"/>
                    </a:lnTo>
                    <a:lnTo>
                      <a:pt x="352" y="11"/>
                    </a:lnTo>
                    <a:lnTo>
                      <a:pt x="341" y="11"/>
                    </a:lnTo>
                    <a:lnTo>
                      <a:pt x="331" y="11"/>
                    </a:lnTo>
                    <a:lnTo>
                      <a:pt x="321" y="11"/>
                    </a:lnTo>
                    <a:lnTo>
                      <a:pt x="310" y="11"/>
                    </a:lnTo>
                    <a:lnTo>
                      <a:pt x="300" y="11"/>
                    </a:lnTo>
                    <a:lnTo>
                      <a:pt x="290" y="11"/>
                    </a:lnTo>
                    <a:lnTo>
                      <a:pt x="279" y="11"/>
                    </a:lnTo>
                    <a:lnTo>
                      <a:pt x="269" y="11"/>
                    </a:lnTo>
                    <a:lnTo>
                      <a:pt x="259" y="11"/>
                    </a:lnTo>
                    <a:lnTo>
                      <a:pt x="248" y="11"/>
                    </a:lnTo>
                    <a:lnTo>
                      <a:pt x="238" y="11"/>
                    </a:lnTo>
                    <a:lnTo>
                      <a:pt x="228" y="11"/>
                    </a:lnTo>
                    <a:lnTo>
                      <a:pt x="217" y="11"/>
                    </a:lnTo>
                    <a:lnTo>
                      <a:pt x="207" y="11"/>
                    </a:lnTo>
                    <a:lnTo>
                      <a:pt x="197" y="11"/>
                    </a:lnTo>
                    <a:lnTo>
                      <a:pt x="186" y="11"/>
                    </a:lnTo>
                    <a:lnTo>
                      <a:pt x="176" y="11"/>
                    </a:lnTo>
                    <a:lnTo>
                      <a:pt x="166" y="11"/>
                    </a:lnTo>
                    <a:lnTo>
                      <a:pt x="155" y="11"/>
                    </a:lnTo>
                    <a:lnTo>
                      <a:pt x="145" y="11"/>
                    </a:lnTo>
                    <a:lnTo>
                      <a:pt x="135" y="11"/>
                    </a:lnTo>
                    <a:lnTo>
                      <a:pt x="124" y="11"/>
                    </a:lnTo>
                    <a:lnTo>
                      <a:pt x="114" y="11"/>
                    </a:lnTo>
                    <a:lnTo>
                      <a:pt x="104" y="11"/>
                    </a:lnTo>
                    <a:lnTo>
                      <a:pt x="93" y="11"/>
                    </a:lnTo>
                    <a:lnTo>
                      <a:pt x="83" y="11"/>
                    </a:lnTo>
                    <a:lnTo>
                      <a:pt x="73" y="11"/>
                    </a:lnTo>
                    <a:lnTo>
                      <a:pt x="62" y="11"/>
                    </a:lnTo>
                    <a:lnTo>
                      <a:pt x="62" y="0"/>
                    </a:lnTo>
                    <a:lnTo>
                      <a:pt x="52" y="0"/>
                    </a:lnTo>
                    <a:lnTo>
                      <a:pt x="42" y="0"/>
                    </a:lnTo>
                    <a:lnTo>
                      <a:pt x="31" y="0"/>
                    </a:lnTo>
                    <a:lnTo>
                      <a:pt x="21" y="0"/>
                    </a:lnTo>
                    <a:lnTo>
                      <a:pt x="11" y="0"/>
                    </a:lnTo>
                    <a:lnTo>
                      <a:pt x="0" y="0"/>
                    </a:lnTo>
                    <a:lnTo>
                      <a:pt x="0" y="11"/>
                    </a:lnTo>
                    <a:lnTo>
                      <a:pt x="0" y="21"/>
                    </a:lnTo>
                    <a:lnTo>
                      <a:pt x="11" y="21"/>
                    </a:lnTo>
                    <a:lnTo>
                      <a:pt x="11" y="31"/>
                    </a:lnTo>
                    <a:lnTo>
                      <a:pt x="21" y="31"/>
                    </a:lnTo>
                    <a:lnTo>
                      <a:pt x="21" y="42"/>
                    </a:lnTo>
                    <a:lnTo>
                      <a:pt x="21" y="52"/>
                    </a:lnTo>
                    <a:lnTo>
                      <a:pt x="31" y="52"/>
                    </a:lnTo>
                    <a:lnTo>
                      <a:pt x="31" y="62"/>
                    </a:lnTo>
                    <a:lnTo>
                      <a:pt x="42" y="73"/>
                    </a:lnTo>
                    <a:lnTo>
                      <a:pt x="52" y="73"/>
                    </a:lnTo>
                  </a:path>
                </a:pathLst>
              </a:custGeom>
              <a:noFill/>
              <a:ln w="15875">
                <a:solidFill>
                  <a:srgbClr val="0000FF"/>
                </a:solidFill>
                <a:prstDash val="solid"/>
                <a:round/>
                <a:headEnd/>
                <a:tailEnd/>
              </a:ln>
            </p:spPr>
            <p:txBody>
              <a:bodyPr/>
              <a:lstStyle/>
              <a:p>
                <a:endParaRPr lang="en-US"/>
              </a:p>
            </p:txBody>
          </p:sp>
        </p:grpSp>
        <p:sp>
          <p:nvSpPr>
            <p:cNvPr id="17472" name="Freeform 60"/>
            <p:cNvSpPr>
              <a:spLocks/>
            </p:cNvSpPr>
            <p:nvPr/>
          </p:nvSpPr>
          <p:spPr bwMode="auto">
            <a:xfrm>
              <a:off x="2673" y="2388"/>
              <a:ext cx="516" cy="464"/>
            </a:xfrm>
            <a:custGeom>
              <a:avLst/>
              <a:gdLst>
                <a:gd name="T0" fmla="*/ 506 w 516"/>
                <a:gd name="T1" fmla="*/ 464 h 464"/>
                <a:gd name="T2" fmla="*/ 496 w 516"/>
                <a:gd name="T3" fmla="*/ 453 h 464"/>
                <a:gd name="T4" fmla="*/ 496 w 516"/>
                <a:gd name="T5" fmla="*/ 433 h 464"/>
                <a:gd name="T6" fmla="*/ 485 w 516"/>
                <a:gd name="T7" fmla="*/ 422 h 464"/>
                <a:gd name="T8" fmla="*/ 475 w 516"/>
                <a:gd name="T9" fmla="*/ 412 h 464"/>
                <a:gd name="T10" fmla="*/ 465 w 516"/>
                <a:gd name="T11" fmla="*/ 402 h 464"/>
                <a:gd name="T12" fmla="*/ 454 w 516"/>
                <a:gd name="T13" fmla="*/ 391 h 464"/>
                <a:gd name="T14" fmla="*/ 444 w 516"/>
                <a:gd name="T15" fmla="*/ 381 h 464"/>
                <a:gd name="T16" fmla="*/ 434 w 516"/>
                <a:gd name="T17" fmla="*/ 371 h 464"/>
                <a:gd name="T18" fmla="*/ 423 w 516"/>
                <a:gd name="T19" fmla="*/ 360 h 464"/>
                <a:gd name="T20" fmla="*/ 413 w 516"/>
                <a:gd name="T21" fmla="*/ 350 h 464"/>
                <a:gd name="T22" fmla="*/ 403 w 516"/>
                <a:gd name="T23" fmla="*/ 340 h 464"/>
                <a:gd name="T24" fmla="*/ 403 w 516"/>
                <a:gd name="T25" fmla="*/ 319 h 464"/>
                <a:gd name="T26" fmla="*/ 392 w 516"/>
                <a:gd name="T27" fmla="*/ 309 h 464"/>
                <a:gd name="T28" fmla="*/ 392 w 516"/>
                <a:gd name="T29" fmla="*/ 288 h 464"/>
                <a:gd name="T30" fmla="*/ 382 w 516"/>
                <a:gd name="T31" fmla="*/ 268 h 464"/>
                <a:gd name="T32" fmla="*/ 382 w 516"/>
                <a:gd name="T33" fmla="*/ 247 h 464"/>
                <a:gd name="T34" fmla="*/ 372 w 516"/>
                <a:gd name="T35" fmla="*/ 237 h 464"/>
                <a:gd name="T36" fmla="*/ 361 w 516"/>
                <a:gd name="T37" fmla="*/ 226 h 464"/>
                <a:gd name="T38" fmla="*/ 351 w 516"/>
                <a:gd name="T39" fmla="*/ 216 h 464"/>
                <a:gd name="T40" fmla="*/ 341 w 516"/>
                <a:gd name="T41" fmla="*/ 206 h 464"/>
                <a:gd name="T42" fmla="*/ 330 w 516"/>
                <a:gd name="T43" fmla="*/ 195 h 464"/>
                <a:gd name="T44" fmla="*/ 330 w 516"/>
                <a:gd name="T45" fmla="*/ 175 h 464"/>
                <a:gd name="T46" fmla="*/ 320 w 516"/>
                <a:gd name="T47" fmla="*/ 165 h 464"/>
                <a:gd name="T48" fmla="*/ 320 w 516"/>
                <a:gd name="T49" fmla="*/ 144 h 464"/>
                <a:gd name="T50" fmla="*/ 310 w 516"/>
                <a:gd name="T51" fmla="*/ 134 h 464"/>
                <a:gd name="T52" fmla="*/ 310 w 516"/>
                <a:gd name="T53" fmla="*/ 113 h 464"/>
                <a:gd name="T54" fmla="*/ 299 w 516"/>
                <a:gd name="T55" fmla="*/ 103 h 464"/>
                <a:gd name="T56" fmla="*/ 289 w 516"/>
                <a:gd name="T57" fmla="*/ 92 h 464"/>
                <a:gd name="T58" fmla="*/ 279 w 516"/>
                <a:gd name="T59" fmla="*/ 82 h 464"/>
                <a:gd name="T60" fmla="*/ 268 w 516"/>
                <a:gd name="T61" fmla="*/ 72 h 464"/>
                <a:gd name="T62" fmla="*/ 258 w 516"/>
                <a:gd name="T63" fmla="*/ 61 h 464"/>
                <a:gd name="T64" fmla="*/ 237 w 516"/>
                <a:gd name="T65" fmla="*/ 61 h 464"/>
                <a:gd name="T66" fmla="*/ 217 w 516"/>
                <a:gd name="T67" fmla="*/ 61 h 464"/>
                <a:gd name="T68" fmla="*/ 196 w 516"/>
                <a:gd name="T69" fmla="*/ 61 h 464"/>
                <a:gd name="T70" fmla="*/ 175 w 516"/>
                <a:gd name="T71" fmla="*/ 61 h 464"/>
                <a:gd name="T72" fmla="*/ 155 w 516"/>
                <a:gd name="T73" fmla="*/ 61 h 464"/>
                <a:gd name="T74" fmla="*/ 144 w 516"/>
                <a:gd name="T75" fmla="*/ 51 h 464"/>
                <a:gd name="T76" fmla="*/ 124 w 516"/>
                <a:gd name="T77" fmla="*/ 51 h 464"/>
                <a:gd name="T78" fmla="*/ 103 w 516"/>
                <a:gd name="T79" fmla="*/ 51 h 464"/>
                <a:gd name="T80" fmla="*/ 93 w 516"/>
                <a:gd name="T81" fmla="*/ 41 h 464"/>
                <a:gd name="T82" fmla="*/ 82 w 516"/>
                <a:gd name="T83" fmla="*/ 30 h 464"/>
                <a:gd name="T84" fmla="*/ 72 w 516"/>
                <a:gd name="T85" fmla="*/ 20 h 464"/>
                <a:gd name="T86" fmla="*/ 62 w 516"/>
                <a:gd name="T87" fmla="*/ 10 h 464"/>
                <a:gd name="T88" fmla="*/ 41 w 516"/>
                <a:gd name="T89" fmla="*/ 10 h 464"/>
                <a:gd name="T90" fmla="*/ 31 w 516"/>
                <a:gd name="T91" fmla="*/ 0 h 464"/>
                <a:gd name="T92" fmla="*/ 10 w 516"/>
                <a:gd name="T93" fmla="*/ 0 h 464"/>
                <a:gd name="T94" fmla="*/ 0 w 516"/>
                <a:gd name="T95" fmla="*/ 10 h 4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6"/>
                <a:gd name="T145" fmla="*/ 0 h 464"/>
                <a:gd name="T146" fmla="*/ 516 w 516"/>
                <a:gd name="T147" fmla="*/ 464 h 4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6" h="464">
                  <a:moveTo>
                    <a:pt x="516" y="464"/>
                  </a:moveTo>
                  <a:lnTo>
                    <a:pt x="506" y="464"/>
                  </a:lnTo>
                  <a:lnTo>
                    <a:pt x="506" y="453"/>
                  </a:lnTo>
                  <a:lnTo>
                    <a:pt x="496" y="453"/>
                  </a:lnTo>
                  <a:lnTo>
                    <a:pt x="496" y="443"/>
                  </a:lnTo>
                  <a:lnTo>
                    <a:pt x="496" y="433"/>
                  </a:lnTo>
                  <a:lnTo>
                    <a:pt x="485" y="433"/>
                  </a:lnTo>
                  <a:lnTo>
                    <a:pt x="485" y="422"/>
                  </a:lnTo>
                  <a:lnTo>
                    <a:pt x="485" y="412"/>
                  </a:lnTo>
                  <a:lnTo>
                    <a:pt x="475" y="412"/>
                  </a:lnTo>
                  <a:lnTo>
                    <a:pt x="465" y="412"/>
                  </a:lnTo>
                  <a:lnTo>
                    <a:pt x="465" y="402"/>
                  </a:lnTo>
                  <a:lnTo>
                    <a:pt x="454" y="402"/>
                  </a:lnTo>
                  <a:lnTo>
                    <a:pt x="454" y="391"/>
                  </a:lnTo>
                  <a:lnTo>
                    <a:pt x="444" y="391"/>
                  </a:lnTo>
                  <a:lnTo>
                    <a:pt x="444" y="381"/>
                  </a:lnTo>
                  <a:lnTo>
                    <a:pt x="444" y="371"/>
                  </a:lnTo>
                  <a:lnTo>
                    <a:pt x="434" y="371"/>
                  </a:lnTo>
                  <a:lnTo>
                    <a:pt x="434" y="360"/>
                  </a:lnTo>
                  <a:lnTo>
                    <a:pt x="423" y="360"/>
                  </a:lnTo>
                  <a:lnTo>
                    <a:pt x="413" y="360"/>
                  </a:lnTo>
                  <a:lnTo>
                    <a:pt x="413" y="350"/>
                  </a:lnTo>
                  <a:lnTo>
                    <a:pt x="403" y="350"/>
                  </a:lnTo>
                  <a:lnTo>
                    <a:pt x="403" y="340"/>
                  </a:lnTo>
                  <a:lnTo>
                    <a:pt x="403" y="330"/>
                  </a:lnTo>
                  <a:lnTo>
                    <a:pt x="403" y="319"/>
                  </a:lnTo>
                  <a:lnTo>
                    <a:pt x="403" y="309"/>
                  </a:lnTo>
                  <a:lnTo>
                    <a:pt x="392" y="309"/>
                  </a:lnTo>
                  <a:lnTo>
                    <a:pt x="392" y="299"/>
                  </a:lnTo>
                  <a:lnTo>
                    <a:pt x="392" y="288"/>
                  </a:lnTo>
                  <a:lnTo>
                    <a:pt x="392" y="278"/>
                  </a:lnTo>
                  <a:lnTo>
                    <a:pt x="382" y="268"/>
                  </a:lnTo>
                  <a:lnTo>
                    <a:pt x="382" y="257"/>
                  </a:lnTo>
                  <a:lnTo>
                    <a:pt x="382" y="247"/>
                  </a:lnTo>
                  <a:lnTo>
                    <a:pt x="372" y="247"/>
                  </a:lnTo>
                  <a:lnTo>
                    <a:pt x="372" y="237"/>
                  </a:lnTo>
                  <a:lnTo>
                    <a:pt x="372" y="226"/>
                  </a:lnTo>
                  <a:lnTo>
                    <a:pt x="361" y="226"/>
                  </a:lnTo>
                  <a:lnTo>
                    <a:pt x="361" y="216"/>
                  </a:lnTo>
                  <a:lnTo>
                    <a:pt x="351" y="216"/>
                  </a:lnTo>
                  <a:lnTo>
                    <a:pt x="351" y="206"/>
                  </a:lnTo>
                  <a:lnTo>
                    <a:pt x="341" y="206"/>
                  </a:lnTo>
                  <a:lnTo>
                    <a:pt x="341" y="195"/>
                  </a:lnTo>
                  <a:lnTo>
                    <a:pt x="330" y="195"/>
                  </a:lnTo>
                  <a:lnTo>
                    <a:pt x="330" y="185"/>
                  </a:lnTo>
                  <a:lnTo>
                    <a:pt x="330" y="175"/>
                  </a:lnTo>
                  <a:lnTo>
                    <a:pt x="330" y="165"/>
                  </a:lnTo>
                  <a:lnTo>
                    <a:pt x="320" y="165"/>
                  </a:lnTo>
                  <a:lnTo>
                    <a:pt x="320" y="154"/>
                  </a:lnTo>
                  <a:lnTo>
                    <a:pt x="320" y="144"/>
                  </a:lnTo>
                  <a:lnTo>
                    <a:pt x="310" y="144"/>
                  </a:lnTo>
                  <a:lnTo>
                    <a:pt x="310" y="134"/>
                  </a:lnTo>
                  <a:lnTo>
                    <a:pt x="310" y="123"/>
                  </a:lnTo>
                  <a:lnTo>
                    <a:pt x="310" y="113"/>
                  </a:lnTo>
                  <a:lnTo>
                    <a:pt x="299" y="113"/>
                  </a:lnTo>
                  <a:lnTo>
                    <a:pt x="299" y="103"/>
                  </a:lnTo>
                  <a:lnTo>
                    <a:pt x="289" y="103"/>
                  </a:lnTo>
                  <a:lnTo>
                    <a:pt x="289" y="92"/>
                  </a:lnTo>
                  <a:lnTo>
                    <a:pt x="279" y="92"/>
                  </a:lnTo>
                  <a:lnTo>
                    <a:pt x="279" y="82"/>
                  </a:lnTo>
                  <a:lnTo>
                    <a:pt x="268" y="82"/>
                  </a:lnTo>
                  <a:lnTo>
                    <a:pt x="268" y="72"/>
                  </a:lnTo>
                  <a:lnTo>
                    <a:pt x="258" y="72"/>
                  </a:lnTo>
                  <a:lnTo>
                    <a:pt x="258" y="61"/>
                  </a:lnTo>
                  <a:lnTo>
                    <a:pt x="248" y="61"/>
                  </a:lnTo>
                  <a:lnTo>
                    <a:pt x="237" y="61"/>
                  </a:lnTo>
                  <a:lnTo>
                    <a:pt x="227" y="61"/>
                  </a:lnTo>
                  <a:lnTo>
                    <a:pt x="217" y="61"/>
                  </a:lnTo>
                  <a:lnTo>
                    <a:pt x="206" y="61"/>
                  </a:lnTo>
                  <a:lnTo>
                    <a:pt x="196" y="61"/>
                  </a:lnTo>
                  <a:lnTo>
                    <a:pt x="186" y="61"/>
                  </a:lnTo>
                  <a:lnTo>
                    <a:pt x="175" y="61"/>
                  </a:lnTo>
                  <a:lnTo>
                    <a:pt x="165" y="61"/>
                  </a:lnTo>
                  <a:lnTo>
                    <a:pt x="155" y="61"/>
                  </a:lnTo>
                  <a:lnTo>
                    <a:pt x="144" y="61"/>
                  </a:lnTo>
                  <a:lnTo>
                    <a:pt x="144" y="51"/>
                  </a:lnTo>
                  <a:lnTo>
                    <a:pt x="134" y="51"/>
                  </a:lnTo>
                  <a:lnTo>
                    <a:pt x="124" y="51"/>
                  </a:lnTo>
                  <a:lnTo>
                    <a:pt x="113" y="51"/>
                  </a:lnTo>
                  <a:lnTo>
                    <a:pt x="103" y="51"/>
                  </a:lnTo>
                  <a:lnTo>
                    <a:pt x="103" y="41"/>
                  </a:lnTo>
                  <a:lnTo>
                    <a:pt x="93" y="41"/>
                  </a:lnTo>
                  <a:lnTo>
                    <a:pt x="93" y="30"/>
                  </a:lnTo>
                  <a:lnTo>
                    <a:pt x="82" y="30"/>
                  </a:lnTo>
                  <a:lnTo>
                    <a:pt x="82" y="20"/>
                  </a:lnTo>
                  <a:lnTo>
                    <a:pt x="72" y="20"/>
                  </a:lnTo>
                  <a:lnTo>
                    <a:pt x="62" y="20"/>
                  </a:lnTo>
                  <a:lnTo>
                    <a:pt x="62" y="10"/>
                  </a:lnTo>
                  <a:lnTo>
                    <a:pt x="51" y="10"/>
                  </a:lnTo>
                  <a:lnTo>
                    <a:pt x="41" y="10"/>
                  </a:lnTo>
                  <a:lnTo>
                    <a:pt x="31" y="10"/>
                  </a:lnTo>
                  <a:lnTo>
                    <a:pt x="31" y="0"/>
                  </a:lnTo>
                  <a:lnTo>
                    <a:pt x="20" y="0"/>
                  </a:lnTo>
                  <a:lnTo>
                    <a:pt x="10" y="0"/>
                  </a:lnTo>
                  <a:lnTo>
                    <a:pt x="0" y="0"/>
                  </a:lnTo>
                  <a:lnTo>
                    <a:pt x="0" y="10"/>
                  </a:lnTo>
                  <a:lnTo>
                    <a:pt x="10" y="10"/>
                  </a:lnTo>
                </a:path>
              </a:pathLst>
            </a:custGeom>
            <a:noFill/>
            <a:ln w="15875">
              <a:solidFill>
                <a:srgbClr val="0000FF"/>
              </a:solidFill>
              <a:prstDash val="solid"/>
              <a:round/>
              <a:headEnd/>
              <a:tailEnd/>
            </a:ln>
          </p:spPr>
          <p:txBody>
            <a:bodyPr/>
            <a:lstStyle/>
            <a:p>
              <a:endParaRPr lang="en-US"/>
            </a:p>
          </p:txBody>
        </p:sp>
        <p:sp>
          <p:nvSpPr>
            <p:cNvPr id="17473" name="Freeform 61"/>
            <p:cNvSpPr>
              <a:spLocks/>
            </p:cNvSpPr>
            <p:nvPr/>
          </p:nvSpPr>
          <p:spPr bwMode="auto">
            <a:xfrm>
              <a:off x="1743" y="2027"/>
              <a:ext cx="1426" cy="804"/>
            </a:xfrm>
            <a:custGeom>
              <a:avLst/>
              <a:gdLst>
                <a:gd name="T0" fmla="*/ 1405 w 1426"/>
                <a:gd name="T1" fmla="*/ 794 h 804"/>
                <a:gd name="T2" fmla="*/ 1395 w 1426"/>
                <a:gd name="T3" fmla="*/ 783 h 804"/>
                <a:gd name="T4" fmla="*/ 1384 w 1426"/>
                <a:gd name="T5" fmla="*/ 752 h 804"/>
                <a:gd name="T6" fmla="*/ 1374 w 1426"/>
                <a:gd name="T7" fmla="*/ 721 h 804"/>
                <a:gd name="T8" fmla="*/ 1353 w 1426"/>
                <a:gd name="T9" fmla="*/ 701 h 804"/>
                <a:gd name="T10" fmla="*/ 1333 w 1426"/>
                <a:gd name="T11" fmla="*/ 711 h 804"/>
                <a:gd name="T12" fmla="*/ 1312 w 1426"/>
                <a:gd name="T13" fmla="*/ 711 h 804"/>
                <a:gd name="T14" fmla="*/ 1312 w 1426"/>
                <a:gd name="T15" fmla="*/ 711 h 804"/>
                <a:gd name="T16" fmla="*/ 1281 w 1426"/>
                <a:gd name="T17" fmla="*/ 701 h 804"/>
                <a:gd name="T18" fmla="*/ 1250 w 1426"/>
                <a:gd name="T19" fmla="*/ 711 h 804"/>
                <a:gd name="T20" fmla="*/ 1229 w 1426"/>
                <a:gd name="T21" fmla="*/ 711 h 804"/>
                <a:gd name="T22" fmla="*/ 1188 w 1426"/>
                <a:gd name="T23" fmla="*/ 711 h 804"/>
                <a:gd name="T24" fmla="*/ 1157 w 1426"/>
                <a:gd name="T25" fmla="*/ 701 h 804"/>
                <a:gd name="T26" fmla="*/ 1116 w 1426"/>
                <a:gd name="T27" fmla="*/ 701 h 804"/>
                <a:gd name="T28" fmla="*/ 1085 w 1426"/>
                <a:gd name="T29" fmla="*/ 680 h 804"/>
                <a:gd name="T30" fmla="*/ 1043 w 1426"/>
                <a:gd name="T31" fmla="*/ 670 h 804"/>
                <a:gd name="T32" fmla="*/ 1023 w 1426"/>
                <a:gd name="T33" fmla="*/ 649 h 804"/>
                <a:gd name="T34" fmla="*/ 992 w 1426"/>
                <a:gd name="T35" fmla="*/ 639 h 804"/>
                <a:gd name="T36" fmla="*/ 961 w 1426"/>
                <a:gd name="T37" fmla="*/ 618 h 804"/>
                <a:gd name="T38" fmla="*/ 940 w 1426"/>
                <a:gd name="T39" fmla="*/ 598 h 804"/>
                <a:gd name="T40" fmla="*/ 919 w 1426"/>
                <a:gd name="T41" fmla="*/ 577 h 804"/>
                <a:gd name="T42" fmla="*/ 888 w 1426"/>
                <a:gd name="T43" fmla="*/ 567 h 804"/>
                <a:gd name="T44" fmla="*/ 888 w 1426"/>
                <a:gd name="T45" fmla="*/ 536 h 804"/>
                <a:gd name="T46" fmla="*/ 888 w 1426"/>
                <a:gd name="T47" fmla="*/ 515 h 804"/>
                <a:gd name="T48" fmla="*/ 847 w 1426"/>
                <a:gd name="T49" fmla="*/ 505 h 804"/>
                <a:gd name="T50" fmla="*/ 816 w 1426"/>
                <a:gd name="T51" fmla="*/ 495 h 804"/>
                <a:gd name="T52" fmla="*/ 795 w 1426"/>
                <a:gd name="T53" fmla="*/ 464 h 804"/>
                <a:gd name="T54" fmla="*/ 785 w 1426"/>
                <a:gd name="T55" fmla="*/ 474 h 804"/>
                <a:gd name="T56" fmla="*/ 754 w 1426"/>
                <a:gd name="T57" fmla="*/ 453 h 804"/>
                <a:gd name="T58" fmla="*/ 723 w 1426"/>
                <a:gd name="T59" fmla="*/ 453 h 804"/>
                <a:gd name="T60" fmla="*/ 702 w 1426"/>
                <a:gd name="T61" fmla="*/ 433 h 804"/>
                <a:gd name="T62" fmla="*/ 682 w 1426"/>
                <a:gd name="T63" fmla="*/ 412 h 804"/>
                <a:gd name="T64" fmla="*/ 661 w 1426"/>
                <a:gd name="T65" fmla="*/ 391 h 804"/>
                <a:gd name="T66" fmla="*/ 651 w 1426"/>
                <a:gd name="T67" fmla="*/ 361 h 804"/>
                <a:gd name="T68" fmla="*/ 620 w 1426"/>
                <a:gd name="T69" fmla="*/ 340 h 804"/>
                <a:gd name="T70" fmla="*/ 589 w 1426"/>
                <a:gd name="T71" fmla="*/ 330 h 804"/>
                <a:gd name="T72" fmla="*/ 568 w 1426"/>
                <a:gd name="T73" fmla="*/ 309 h 804"/>
                <a:gd name="T74" fmla="*/ 537 w 1426"/>
                <a:gd name="T75" fmla="*/ 299 h 804"/>
                <a:gd name="T76" fmla="*/ 506 w 1426"/>
                <a:gd name="T77" fmla="*/ 309 h 804"/>
                <a:gd name="T78" fmla="*/ 506 w 1426"/>
                <a:gd name="T79" fmla="*/ 330 h 804"/>
                <a:gd name="T80" fmla="*/ 475 w 1426"/>
                <a:gd name="T81" fmla="*/ 319 h 804"/>
                <a:gd name="T82" fmla="*/ 434 w 1426"/>
                <a:gd name="T83" fmla="*/ 319 h 804"/>
                <a:gd name="T84" fmla="*/ 392 w 1426"/>
                <a:gd name="T85" fmla="*/ 319 h 804"/>
                <a:gd name="T86" fmla="*/ 372 w 1426"/>
                <a:gd name="T87" fmla="*/ 309 h 804"/>
                <a:gd name="T88" fmla="*/ 341 w 1426"/>
                <a:gd name="T89" fmla="*/ 330 h 804"/>
                <a:gd name="T90" fmla="*/ 310 w 1426"/>
                <a:gd name="T91" fmla="*/ 319 h 804"/>
                <a:gd name="T92" fmla="*/ 279 w 1426"/>
                <a:gd name="T93" fmla="*/ 309 h 804"/>
                <a:gd name="T94" fmla="*/ 248 w 1426"/>
                <a:gd name="T95" fmla="*/ 288 h 804"/>
                <a:gd name="T96" fmla="*/ 217 w 1426"/>
                <a:gd name="T97" fmla="*/ 278 h 804"/>
                <a:gd name="T98" fmla="*/ 175 w 1426"/>
                <a:gd name="T99" fmla="*/ 268 h 804"/>
                <a:gd name="T100" fmla="*/ 155 w 1426"/>
                <a:gd name="T101" fmla="*/ 247 h 804"/>
                <a:gd name="T102" fmla="*/ 134 w 1426"/>
                <a:gd name="T103" fmla="*/ 226 h 804"/>
                <a:gd name="T104" fmla="*/ 124 w 1426"/>
                <a:gd name="T105" fmla="*/ 196 h 804"/>
                <a:gd name="T106" fmla="*/ 124 w 1426"/>
                <a:gd name="T107" fmla="*/ 154 h 804"/>
                <a:gd name="T108" fmla="*/ 103 w 1426"/>
                <a:gd name="T109" fmla="*/ 134 h 804"/>
                <a:gd name="T110" fmla="*/ 82 w 1426"/>
                <a:gd name="T111" fmla="*/ 113 h 804"/>
                <a:gd name="T112" fmla="*/ 62 w 1426"/>
                <a:gd name="T113" fmla="*/ 82 h 804"/>
                <a:gd name="T114" fmla="*/ 41 w 1426"/>
                <a:gd name="T115" fmla="*/ 61 h 804"/>
                <a:gd name="T116" fmla="*/ 10 w 1426"/>
                <a:gd name="T117" fmla="*/ 41 h 804"/>
                <a:gd name="T118" fmla="*/ 0 w 1426"/>
                <a:gd name="T119" fmla="*/ 10 h 8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26"/>
                <a:gd name="T181" fmla="*/ 0 h 804"/>
                <a:gd name="T182" fmla="*/ 1426 w 1426"/>
                <a:gd name="T183" fmla="*/ 804 h 8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26" h="804">
                  <a:moveTo>
                    <a:pt x="1426" y="804"/>
                  </a:moveTo>
                  <a:lnTo>
                    <a:pt x="1415" y="804"/>
                  </a:lnTo>
                  <a:lnTo>
                    <a:pt x="1415" y="794"/>
                  </a:lnTo>
                  <a:lnTo>
                    <a:pt x="1405" y="794"/>
                  </a:lnTo>
                  <a:lnTo>
                    <a:pt x="1405" y="783"/>
                  </a:lnTo>
                  <a:lnTo>
                    <a:pt x="1405" y="794"/>
                  </a:lnTo>
                  <a:lnTo>
                    <a:pt x="1405" y="783"/>
                  </a:lnTo>
                  <a:lnTo>
                    <a:pt x="1395" y="783"/>
                  </a:lnTo>
                  <a:lnTo>
                    <a:pt x="1395" y="773"/>
                  </a:lnTo>
                  <a:lnTo>
                    <a:pt x="1395" y="763"/>
                  </a:lnTo>
                  <a:lnTo>
                    <a:pt x="1384" y="763"/>
                  </a:lnTo>
                  <a:lnTo>
                    <a:pt x="1384" y="752"/>
                  </a:lnTo>
                  <a:lnTo>
                    <a:pt x="1374" y="752"/>
                  </a:lnTo>
                  <a:lnTo>
                    <a:pt x="1374" y="742"/>
                  </a:lnTo>
                  <a:lnTo>
                    <a:pt x="1374" y="732"/>
                  </a:lnTo>
                  <a:lnTo>
                    <a:pt x="1374" y="721"/>
                  </a:lnTo>
                  <a:lnTo>
                    <a:pt x="1364" y="721"/>
                  </a:lnTo>
                  <a:lnTo>
                    <a:pt x="1364" y="711"/>
                  </a:lnTo>
                  <a:lnTo>
                    <a:pt x="1364" y="701"/>
                  </a:lnTo>
                  <a:lnTo>
                    <a:pt x="1353" y="701"/>
                  </a:lnTo>
                  <a:lnTo>
                    <a:pt x="1343" y="691"/>
                  </a:lnTo>
                  <a:lnTo>
                    <a:pt x="1343" y="701"/>
                  </a:lnTo>
                  <a:lnTo>
                    <a:pt x="1333" y="701"/>
                  </a:lnTo>
                  <a:lnTo>
                    <a:pt x="1333" y="711"/>
                  </a:lnTo>
                  <a:lnTo>
                    <a:pt x="1322" y="711"/>
                  </a:lnTo>
                  <a:lnTo>
                    <a:pt x="1312" y="711"/>
                  </a:lnTo>
                  <a:lnTo>
                    <a:pt x="1312" y="701"/>
                  </a:lnTo>
                  <a:lnTo>
                    <a:pt x="1312" y="711"/>
                  </a:lnTo>
                  <a:lnTo>
                    <a:pt x="1312" y="701"/>
                  </a:lnTo>
                  <a:lnTo>
                    <a:pt x="1312" y="711"/>
                  </a:lnTo>
                  <a:lnTo>
                    <a:pt x="1312" y="701"/>
                  </a:lnTo>
                  <a:lnTo>
                    <a:pt x="1312" y="711"/>
                  </a:lnTo>
                  <a:lnTo>
                    <a:pt x="1312" y="701"/>
                  </a:lnTo>
                  <a:lnTo>
                    <a:pt x="1302" y="701"/>
                  </a:lnTo>
                  <a:lnTo>
                    <a:pt x="1291" y="701"/>
                  </a:lnTo>
                  <a:lnTo>
                    <a:pt x="1281" y="701"/>
                  </a:lnTo>
                  <a:lnTo>
                    <a:pt x="1271" y="701"/>
                  </a:lnTo>
                  <a:lnTo>
                    <a:pt x="1271" y="711"/>
                  </a:lnTo>
                  <a:lnTo>
                    <a:pt x="1260" y="711"/>
                  </a:lnTo>
                  <a:lnTo>
                    <a:pt x="1250" y="711"/>
                  </a:lnTo>
                  <a:lnTo>
                    <a:pt x="1250" y="721"/>
                  </a:lnTo>
                  <a:lnTo>
                    <a:pt x="1240" y="721"/>
                  </a:lnTo>
                  <a:lnTo>
                    <a:pt x="1229" y="721"/>
                  </a:lnTo>
                  <a:lnTo>
                    <a:pt x="1229" y="711"/>
                  </a:lnTo>
                  <a:lnTo>
                    <a:pt x="1219" y="711"/>
                  </a:lnTo>
                  <a:lnTo>
                    <a:pt x="1209" y="711"/>
                  </a:lnTo>
                  <a:lnTo>
                    <a:pt x="1198" y="711"/>
                  </a:lnTo>
                  <a:lnTo>
                    <a:pt x="1188" y="711"/>
                  </a:lnTo>
                  <a:lnTo>
                    <a:pt x="1178" y="711"/>
                  </a:lnTo>
                  <a:lnTo>
                    <a:pt x="1178" y="701"/>
                  </a:lnTo>
                  <a:lnTo>
                    <a:pt x="1167" y="701"/>
                  </a:lnTo>
                  <a:lnTo>
                    <a:pt x="1157" y="701"/>
                  </a:lnTo>
                  <a:lnTo>
                    <a:pt x="1147" y="701"/>
                  </a:lnTo>
                  <a:lnTo>
                    <a:pt x="1136" y="701"/>
                  </a:lnTo>
                  <a:lnTo>
                    <a:pt x="1126" y="701"/>
                  </a:lnTo>
                  <a:lnTo>
                    <a:pt x="1116" y="701"/>
                  </a:lnTo>
                  <a:lnTo>
                    <a:pt x="1116" y="691"/>
                  </a:lnTo>
                  <a:lnTo>
                    <a:pt x="1105" y="691"/>
                  </a:lnTo>
                  <a:lnTo>
                    <a:pt x="1095" y="691"/>
                  </a:lnTo>
                  <a:lnTo>
                    <a:pt x="1085" y="680"/>
                  </a:lnTo>
                  <a:lnTo>
                    <a:pt x="1074" y="680"/>
                  </a:lnTo>
                  <a:lnTo>
                    <a:pt x="1064" y="680"/>
                  </a:lnTo>
                  <a:lnTo>
                    <a:pt x="1054" y="680"/>
                  </a:lnTo>
                  <a:lnTo>
                    <a:pt x="1043" y="670"/>
                  </a:lnTo>
                  <a:lnTo>
                    <a:pt x="1033" y="670"/>
                  </a:lnTo>
                  <a:lnTo>
                    <a:pt x="1033" y="660"/>
                  </a:lnTo>
                  <a:lnTo>
                    <a:pt x="1023" y="660"/>
                  </a:lnTo>
                  <a:lnTo>
                    <a:pt x="1023" y="649"/>
                  </a:lnTo>
                  <a:lnTo>
                    <a:pt x="1012" y="649"/>
                  </a:lnTo>
                  <a:lnTo>
                    <a:pt x="1012" y="639"/>
                  </a:lnTo>
                  <a:lnTo>
                    <a:pt x="1002" y="639"/>
                  </a:lnTo>
                  <a:lnTo>
                    <a:pt x="992" y="639"/>
                  </a:lnTo>
                  <a:lnTo>
                    <a:pt x="981" y="629"/>
                  </a:lnTo>
                  <a:lnTo>
                    <a:pt x="971" y="629"/>
                  </a:lnTo>
                  <a:lnTo>
                    <a:pt x="971" y="618"/>
                  </a:lnTo>
                  <a:lnTo>
                    <a:pt x="961" y="618"/>
                  </a:lnTo>
                  <a:lnTo>
                    <a:pt x="950" y="618"/>
                  </a:lnTo>
                  <a:lnTo>
                    <a:pt x="950" y="608"/>
                  </a:lnTo>
                  <a:lnTo>
                    <a:pt x="940" y="608"/>
                  </a:lnTo>
                  <a:lnTo>
                    <a:pt x="940" y="598"/>
                  </a:lnTo>
                  <a:lnTo>
                    <a:pt x="940" y="587"/>
                  </a:lnTo>
                  <a:lnTo>
                    <a:pt x="930" y="587"/>
                  </a:lnTo>
                  <a:lnTo>
                    <a:pt x="930" y="577"/>
                  </a:lnTo>
                  <a:lnTo>
                    <a:pt x="919" y="577"/>
                  </a:lnTo>
                  <a:lnTo>
                    <a:pt x="919" y="567"/>
                  </a:lnTo>
                  <a:lnTo>
                    <a:pt x="909" y="567"/>
                  </a:lnTo>
                  <a:lnTo>
                    <a:pt x="899" y="567"/>
                  </a:lnTo>
                  <a:lnTo>
                    <a:pt x="888" y="567"/>
                  </a:lnTo>
                  <a:lnTo>
                    <a:pt x="878" y="567"/>
                  </a:lnTo>
                  <a:lnTo>
                    <a:pt x="878" y="556"/>
                  </a:lnTo>
                  <a:lnTo>
                    <a:pt x="878" y="546"/>
                  </a:lnTo>
                  <a:lnTo>
                    <a:pt x="888" y="536"/>
                  </a:lnTo>
                  <a:lnTo>
                    <a:pt x="888" y="526"/>
                  </a:lnTo>
                  <a:lnTo>
                    <a:pt x="899" y="526"/>
                  </a:lnTo>
                  <a:lnTo>
                    <a:pt x="899" y="515"/>
                  </a:lnTo>
                  <a:lnTo>
                    <a:pt x="888" y="515"/>
                  </a:lnTo>
                  <a:lnTo>
                    <a:pt x="878" y="515"/>
                  </a:lnTo>
                  <a:lnTo>
                    <a:pt x="868" y="515"/>
                  </a:lnTo>
                  <a:lnTo>
                    <a:pt x="857" y="515"/>
                  </a:lnTo>
                  <a:lnTo>
                    <a:pt x="847" y="505"/>
                  </a:lnTo>
                  <a:lnTo>
                    <a:pt x="837" y="505"/>
                  </a:lnTo>
                  <a:lnTo>
                    <a:pt x="826" y="505"/>
                  </a:lnTo>
                  <a:lnTo>
                    <a:pt x="826" y="495"/>
                  </a:lnTo>
                  <a:lnTo>
                    <a:pt x="816" y="495"/>
                  </a:lnTo>
                  <a:lnTo>
                    <a:pt x="816" y="484"/>
                  </a:lnTo>
                  <a:lnTo>
                    <a:pt x="806" y="484"/>
                  </a:lnTo>
                  <a:lnTo>
                    <a:pt x="806" y="474"/>
                  </a:lnTo>
                  <a:lnTo>
                    <a:pt x="795" y="464"/>
                  </a:lnTo>
                  <a:lnTo>
                    <a:pt x="806" y="464"/>
                  </a:lnTo>
                  <a:lnTo>
                    <a:pt x="795" y="464"/>
                  </a:lnTo>
                  <a:lnTo>
                    <a:pt x="785" y="464"/>
                  </a:lnTo>
                  <a:lnTo>
                    <a:pt x="785" y="474"/>
                  </a:lnTo>
                  <a:lnTo>
                    <a:pt x="775" y="464"/>
                  </a:lnTo>
                  <a:lnTo>
                    <a:pt x="775" y="453"/>
                  </a:lnTo>
                  <a:lnTo>
                    <a:pt x="764" y="453"/>
                  </a:lnTo>
                  <a:lnTo>
                    <a:pt x="754" y="453"/>
                  </a:lnTo>
                  <a:lnTo>
                    <a:pt x="744" y="453"/>
                  </a:lnTo>
                  <a:lnTo>
                    <a:pt x="733" y="464"/>
                  </a:lnTo>
                  <a:lnTo>
                    <a:pt x="723" y="464"/>
                  </a:lnTo>
                  <a:lnTo>
                    <a:pt x="723" y="453"/>
                  </a:lnTo>
                  <a:lnTo>
                    <a:pt x="713" y="453"/>
                  </a:lnTo>
                  <a:lnTo>
                    <a:pt x="713" y="443"/>
                  </a:lnTo>
                  <a:lnTo>
                    <a:pt x="702" y="443"/>
                  </a:lnTo>
                  <a:lnTo>
                    <a:pt x="702" y="433"/>
                  </a:lnTo>
                  <a:lnTo>
                    <a:pt x="692" y="433"/>
                  </a:lnTo>
                  <a:lnTo>
                    <a:pt x="692" y="422"/>
                  </a:lnTo>
                  <a:lnTo>
                    <a:pt x="692" y="412"/>
                  </a:lnTo>
                  <a:lnTo>
                    <a:pt x="682" y="412"/>
                  </a:lnTo>
                  <a:lnTo>
                    <a:pt x="682" y="402"/>
                  </a:lnTo>
                  <a:lnTo>
                    <a:pt x="671" y="402"/>
                  </a:lnTo>
                  <a:lnTo>
                    <a:pt x="671" y="391"/>
                  </a:lnTo>
                  <a:lnTo>
                    <a:pt x="661" y="391"/>
                  </a:lnTo>
                  <a:lnTo>
                    <a:pt x="661" y="381"/>
                  </a:lnTo>
                  <a:lnTo>
                    <a:pt x="651" y="381"/>
                  </a:lnTo>
                  <a:lnTo>
                    <a:pt x="651" y="371"/>
                  </a:lnTo>
                  <a:lnTo>
                    <a:pt x="651" y="361"/>
                  </a:lnTo>
                  <a:lnTo>
                    <a:pt x="640" y="361"/>
                  </a:lnTo>
                  <a:lnTo>
                    <a:pt x="630" y="350"/>
                  </a:lnTo>
                  <a:lnTo>
                    <a:pt x="620" y="350"/>
                  </a:lnTo>
                  <a:lnTo>
                    <a:pt x="620" y="340"/>
                  </a:lnTo>
                  <a:lnTo>
                    <a:pt x="609" y="340"/>
                  </a:lnTo>
                  <a:lnTo>
                    <a:pt x="599" y="340"/>
                  </a:lnTo>
                  <a:lnTo>
                    <a:pt x="589" y="340"/>
                  </a:lnTo>
                  <a:lnTo>
                    <a:pt x="589" y="330"/>
                  </a:lnTo>
                  <a:lnTo>
                    <a:pt x="578" y="330"/>
                  </a:lnTo>
                  <a:lnTo>
                    <a:pt x="578" y="319"/>
                  </a:lnTo>
                  <a:lnTo>
                    <a:pt x="578" y="309"/>
                  </a:lnTo>
                  <a:lnTo>
                    <a:pt x="568" y="309"/>
                  </a:lnTo>
                  <a:lnTo>
                    <a:pt x="558" y="309"/>
                  </a:lnTo>
                  <a:lnTo>
                    <a:pt x="558" y="299"/>
                  </a:lnTo>
                  <a:lnTo>
                    <a:pt x="547" y="299"/>
                  </a:lnTo>
                  <a:lnTo>
                    <a:pt x="537" y="299"/>
                  </a:lnTo>
                  <a:lnTo>
                    <a:pt x="527" y="299"/>
                  </a:lnTo>
                  <a:lnTo>
                    <a:pt x="516" y="299"/>
                  </a:lnTo>
                  <a:lnTo>
                    <a:pt x="516" y="309"/>
                  </a:lnTo>
                  <a:lnTo>
                    <a:pt x="506" y="309"/>
                  </a:lnTo>
                  <a:lnTo>
                    <a:pt x="506" y="319"/>
                  </a:lnTo>
                  <a:lnTo>
                    <a:pt x="506" y="330"/>
                  </a:lnTo>
                  <a:lnTo>
                    <a:pt x="506" y="340"/>
                  </a:lnTo>
                  <a:lnTo>
                    <a:pt x="506" y="330"/>
                  </a:lnTo>
                  <a:lnTo>
                    <a:pt x="496" y="330"/>
                  </a:lnTo>
                  <a:lnTo>
                    <a:pt x="496" y="319"/>
                  </a:lnTo>
                  <a:lnTo>
                    <a:pt x="485" y="319"/>
                  </a:lnTo>
                  <a:lnTo>
                    <a:pt x="475" y="319"/>
                  </a:lnTo>
                  <a:lnTo>
                    <a:pt x="465" y="319"/>
                  </a:lnTo>
                  <a:lnTo>
                    <a:pt x="454" y="319"/>
                  </a:lnTo>
                  <a:lnTo>
                    <a:pt x="444" y="319"/>
                  </a:lnTo>
                  <a:lnTo>
                    <a:pt x="434" y="319"/>
                  </a:lnTo>
                  <a:lnTo>
                    <a:pt x="423" y="319"/>
                  </a:lnTo>
                  <a:lnTo>
                    <a:pt x="413" y="319"/>
                  </a:lnTo>
                  <a:lnTo>
                    <a:pt x="403" y="319"/>
                  </a:lnTo>
                  <a:lnTo>
                    <a:pt x="392" y="319"/>
                  </a:lnTo>
                  <a:lnTo>
                    <a:pt x="392" y="309"/>
                  </a:lnTo>
                  <a:lnTo>
                    <a:pt x="382" y="319"/>
                  </a:lnTo>
                  <a:lnTo>
                    <a:pt x="382" y="309"/>
                  </a:lnTo>
                  <a:lnTo>
                    <a:pt x="372" y="309"/>
                  </a:lnTo>
                  <a:lnTo>
                    <a:pt x="361" y="319"/>
                  </a:lnTo>
                  <a:lnTo>
                    <a:pt x="361" y="330"/>
                  </a:lnTo>
                  <a:lnTo>
                    <a:pt x="351" y="330"/>
                  </a:lnTo>
                  <a:lnTo>
                    <a:pt x="341" y="330"/>
                  </a:lnTo>
                  <a:lnTo>
                    <a:pt x="330" y="330"/>
                  </a:lnTo>
                  <a:lnTo>
                    <a:pt x="320" y="330"/>
                  </a:lnTo>
                  <a:lnTo>
                    <a:pt x="310" y="330"/>
                  </a:lnTo>
                  <a:lnTo>
                    <a:pt x="310" y="319"/>
                  </a:lnTo>
                  <a:lnTo>
                    <a:pt x="299" y="319"/>
                  </a:lnTo>
                  <a:lnTo>
                    <a:pt x="289" y="319"/>
                  </a:lnTo>
                  <a:lnTo>
                    <a:pt x="289" y="309"/>
                  </a:lnTo>
                  <a:lnTo>
                    <a:pt x="279" y="309"/>
                  </a:lnTo>
                  <a:lnTo>
                    <a:pt x="279" y="299"/>
                  </a:lnTo>
                  <a:lnTo>
                    <a:pt x="268" y="299"/>
                  </a:lnTo>
                  <a:lnTo>
                    <a:pt x="258" y="299"/>
                  </a:lnTo>
                  <a:lnTo>
                    <a:pt x="248" y="288"/>
                  </a:lnTo>
                  <a:lnTo>
                    <a:pt x="237" y="288"/>
                  </a:lnTo>
                  <a:lnTo>
                    <a:pt x="227" y="288"/>
                  </a:lnTo>
                  <a:lnTo>
                    <a:pt x="217" y="288"/>
                  </a:lnTo>
                  <a:lnTo>
                    <a:pt x="217" y="278"/>
                  </a:lnTo>
                  <a:lnTo>
                    <a:pt x="206" y="278"/>
                  </a:lnTo>
                  <a:lnTo>
                    <a:pt x="196" y="278"/>
                  </a:lnTo>
                  <a:lnTo>
                    <a:pt x="186" y="268"/>
                  </a:lnTo>
                  <a:lnTo>
                    <a:pt x="175" y="268"/>
                  </a:lnTo>
                  <a:lnTo>
                    <a:pt x="175" y="257"/>
                  </a:lnTo>
                  <a:lnTo>
                    <a:pt x="165" y="257"/>
                  </a:lnTo>
                  <a:lnTo>
                    <a:pt x="165" y="247"/>
                  </a:lnTo>
                  <a:lnTo>
                    <a:pt x="155" y="247"/>
                  </a:lnTo>
                  <a:lnTo>
                    <a:pt x="155" y="237"/>
                  </a:lnTo>
                  <a:lnTo>
                    <a:pt x="144" y="237"/>
                  </a:lnTo>
                  <a:lnTo>
                    <a:pt x="144" y="226"/>
                  </a:lnTo>
                  <a:lnTo>
                    <a:pt x="134" y="226"/>
                  </a:lnTo>
                  <a:lnTo>
                    <a:pt x="134" y="216"/>
                  </a:lnTo>
                  <a:lnTo>
                    <a:pt x="134" y="206"/>
                  </a:lnTo>
                  <a:lnTo>
                    <a:pt x="124" y="206"/>
                  </a:lnTo>
                  <a:lnTo>
                    <a:pt x="124" y="196"/>
                  </a:lnTo>
                  <a:lnTo>
                    <a:pt x="124" y="185"/>
                  </a:lnTo>
                  <a:lnTo>
                    <a:pt x="124" y="175"/>
                  </a:lnTo>
                  <a:lnTo>
                    <a:pt x="124" y="165"/>
                  </a:lnTo>
                  <a:lnTo>
                    <a:pt x="124" y="154"/>
                  </a:lnTo>
                  <a:lnTo>
                    <a:pt x="113" y="154"/>
                  </a:lnTo>
                  <a:lnTo>
                    <a:pt x="113" y="144"/>
                  </a:lnTo>
                  <a:lnTo>
                    <a:pt x="103" y="144"/>
                  </a:lnTo>
                  <a:lnTo>
                    <a:pt x="103" y="134"/>
                  </a:lnTo>
                  <a:lnTo>
                    <a:pt x="103" y="123"/>
                  </a:lnTo>
                  <a:lnTo>
                    <a:pt x="93" y="123"/>
                  </a:lnTo>
                  <a:lnTo>
                    <a:pt x="93" y="113"/>
                  </a:lnTo>
                  <a:lnTo>
                    <a:pt x="82" y="113"/>
                  </a:lnTo>
                  <a:lnTo>
                    <a:pt x="82" y="103"/>
                  </a:lnTo>
                  <a:lnTo>
                    <a:pt x="72" y="92"/>
                  </a:lnTo>
                  <a:lnTo>
                    <a:pt x="62" y="92"/>
                  </a:lnTo>
                  <a:lnTo>
                    <a:pt x="62" y="82"/>
                  </a:lnTo>
                  <a:lnTo>
                    <a:pt x="51" y="82"/>
                  </a:lnTo>
                  <a:lnTo>
                    <a:pt x="51" y="72"/>
                  </a:lnTo>
                  <a:lnTo>
                    <a:pt x="41" y="72"/>
                  </a:lnTo>
                  <a:lnTo>
                    <a:pt x="41" y="61"/>
                  </a:lnTo>
                  <a:lnTo>
                    <a:pt x="31" y="61"/>
                  </a:lnTo>
                  <a:lnTo>
                    <a:pt x="20" y="51"/>
                  </a:lnTo>
                  <a:lnTo>
                    <a:pt x="20" y="41"/>
                  </a:lnTo>
                  <a:lnTo>
                    <a:pt x="10" y="41"/>
                  </a:lnTo>
                  <a:lnTo>
                    <a:pt x="10" y="31"/>
                  </a:lnTo>
                  <a:lnTo>
                    <a:pt x="0" y="31"/>
                  </a:lnTo>
                  <a:lnTo>
                    <a:pt x="0" y="20"/>
                  </a:lnTo>
                  <a:lnTo>
                    <a:pt x="0" y="10"/>
                  </a:lnTo>
                  <a:lnTo>
                    <a:pt x="0" y="0"/>
                  </a:lnTo>
                  <a:lnTo>
                    <a:pt x="0" y="10"/>
                  </a:lnTo>
                </a:path>
              </a:pathLst>
            </a:custGeom>
            <a:noFill/>
            <a:ln w="15875">
              <a:solidFill>
                <a:srgbClr val="0000FF"/>
              </a:solidFill>
              <a:prstDash val="solid"/>
              <a:round/>
              <a:headEnd/>
              <a:tailEnd/>
            </a:ln>
          </p:spPr>
          <p:txBody>
            <a:bodyPr/>
            <a:lstStyle/>
            <a:p>
              <a:endParaRPr lang="en-US"/>
            </a:p>
          </p:txBody>
        </p:sp>
        <p:sp>
          <p:nvSpPr>
            <p:cNvPr id="17474" name="Freeform 62"/>
            <p:cNvSpPr>
              <a:spLocks/>
            </p:cNvSpPr>
            <p:nvPr/>
          </p:nvSpPr>
          <p:spPr bwMode="auto">
            <a:xfrm>
              <a:off x="2693" y="3171"/>
              <a:ext cx="1106" cy="155"/>
            </a:xfrm>
            <a:custGeom>
              <a:avLst/>
              <a:gdLst>
                <a:gd name="T0" fmla="*/ 1085 w 1106"/>
                <a:gd name="T1" fmla="*/ 11 h 155"/>
                <a:gd name="T2" fmla="*/ 1075 w 1106"/>
                <a:gd name="T3" fmla="*/ 31 h 155"/>
                <a:gd name="T4" fmla="*/ 1054 w 1106"/>
                <a:gd name="T5" fmla="*/ 52 h 155"/>
                <a:gd name="T6" fmla="*/ 1023 w 1106"/>
                <a:gd name="T7" fmla="*/ 52 h 155"/>
                <a:gd name="T8" fmla="*/ 1003 w 1106"/>
                <a:gd name="T9" fmla="*/ 42 h 155"/>
                <a:gd name="T10" fmla="*/ 972 w 1106"/>
                <a:gd name="T11" fmla="*/ 42 h 155"/>
                <a:gd name="T12" fmla="*/ 951 w 1106"/>
                <a:gd name="T13" fmla="*/ 31 h 155"/>
                <a:gd name="T14" fmla="*/ 930 w 1106"/>
                <a:gd name="T15" fmla="*/ 42 h 155"/>
                <a:gd name="T16" fmla="*/ 899 w 1106"/>
                <a:gd name="T17" fmla="*/ 52 h 155"/>
                <a:gd name="T18" fmla="*/ 879 w 1106"/>
                <a:gd name="T19" fmla="*/ 62 h 155"/>
                <a:gd name="T20" fmla="*/ 889 w 1106"/>
                <a:gd name="T21" fmla="*/ 83 h 155"/>
                <a:gd name="T22" fmla="*/ 889 w 1106"/>
                <a:gd name="T23" fmla="*/ 93 h 155"/>
                <a:gd name="T24" fmla="*/ 868 w 1106"/>
                <a:gd name="T25" fmla="*/ 114 h 155"/>
                <a:gd name="T26" fmla="*/ 848 w 1106"/>
                <a:gd name="T27" fmla="*/ 124 h 155"/>
                <a:gd name="T28" fmla="*/ 817 w 1106"/>
                <a:gd name="T29" fmla="*/ 124 h 155"/>
                <a:gd name="T30" fmla="*/ 796 w 1106"/>
                <a:gd name="T31" fmla="*/ 134 h 155"/>
                <a:gd name="T32" fmla="*/ 765 w 1106"/>
                <a:gd name="T33" fmla="*/ 134 h 155"/>
                <a:gd name="T34" fmla="*/ 744 w 1106"/>
                <a:gd name="T35" fmla="*/ 145 h 155"/>
                <a:gd name="T36" fmla="*/ 734 w 1106"/>
                <a:gd name="T37" fmla="*/ 124 h 155"/>
                <a:gd name="T38" fmla="*/ 744 w 1106"/>
                <a:gd name="T39" fmla="*/ 103 h 155"/>
                <a:gd name="T40" fmla="*/ 724 w 1106"/>
                <a:gd name="T41" fmla="*/ 93 h 155"/>
                <a:gd name="T42" fmla="*/ 703 w 1106"/>
                <a:gd name="T43" fmla="*/ 83 h 155"/>
                <a:gd name="T44" fmla="*/ 682 w 1106"/>
                <a:gd name="T45" fmla="*/ 62 h 155"/>
                <a:gd name="T46" fmla="*/ 662 w 1106"/>
                <a:gd name="T47" fmla="*/ 52 h 155"/>
                <a:gd name="T48" fmla="*/ 641 w 1106"/>
                <a:gd name="T49" fmla="*/ 62 h 155"/>
                <a:gd name="T50" fmla="*/ 620 w 1106"/>
                <a:gd name="T51" fmla="*/ 72 h 155"/>
                <a:gd name="T52" fmla="*/ 600 w 1106"/>
                <a:gd name="T53" fmla="*/ 52 h 155"/>
                <a:gd name="T54" fmla="*/ 589 w 1106"/>
                <a:gd name="T55" fmla="*/ 31 h 155"/>
                <a:gd name="T56" fmla="*/ 558 w 1106"/>
                <a:gd name="T57" fmla="*/ 21 h 155"/>
                <a:gd name="T58" fmla="*/ 538 w 1106"/>
                <a:gd name="T59" fmla="*/ 11 h 155"/>
                <a:gd name="T60" fmla="*/ 507 w 1106"/>
                <a:gd name="T61" fmla="*/ 11 h 155"/>
                <a:gd name="T62" fmla="*/ 496 w 1106"/>
                <a:gd name="T63" fmla="*/ 31 h 155"/>
                <a:gd name="T64" fmla="*/ 486 w 1106"/>
                <a:gd name="T65" fmla="*/ 52 h 155"/>
                <a:gd name="T66" fmla="*/ 476 w 1106"/>
                <a:gd name="T67" fmla="*/ 72 h 155"/>
                <a:gd name="T68" fmla="*/ 455 w 1106"/>
                <a:gd name="T69" fmla="*/ 62 h 155"/>
                <a:gd name="T70" fmla="*/ 434 w 1106"/>
                <a:gd name="T71" fmla="*/ 72 h 155"/>
                <a:gd name="T72" fmla="*/ 424 w 1106"/>
                <a:gd name="T73" fmla="*/ 93 h 155"/>
                <a:gd name="T74" fmla="*/ 414 w 1106"/>
                <a:gd name="T75" fmla="*/ 114 h 155"/>
                <a:gd name="T76" fmla="*/ 393 w 1106"/>
                <a:gd name="T77" fmla="*/ 124 h 155"/>
                <a:gd name="T78" fmla="*/ 362 w 1106"/>
                <a:gd name="T79" fmla="*/ 134 h 155"/>
                <a:gd name="T80" fmla="*/ 341 w 1106"/>
                <a:gd name="T81" fmla="*/ 145 h 155"/>
                <a:gd name="T82" fmla="*/ 321 w 1106"/>
                <a:gd name="T83" fmla="*/ 155 h 155"/>
                <a:gd name="T84" fmla="*/ 300 w 1106"/>
                <a:gd name="T85" fmla="*/ 145 h 155"/>
                <a:gd name="T86" fmla="*/ 279 w 1106"/>
                <a:gd name="T87" fmla="*/ 134 h 155"/>
                <a:gd name="T88" fmla="*/ 259 w 1106"/>
                <a:gd name="T89" fmla="*/ 124 h 155"/>
                <a:gd name="T90" fmla="*/ 248 w 1106"/>
                <a:gd name="T91" fmla="*/ 103 h 155"/>
                <a:gd name="T92" fmla="*/ 259 w 1106"/>
                <a:gd name="T93" fmla="*/ 83 h 155"/>
                <a:gd name="T94" fmla="*/ 238 w 1106"/>
                <a:gd name="T95" fmla="*/ 72 h 155"/>
                <a:gd name="T96" fmla="*/ 217 w 1106"/>
                <a:gd name="T97" fmla="*/ 62 h 155"/>
                <a:gd name="T98" fmla="*/ 197 w 1106"/>
                <a:gd name="T99" fmla="*/ 52 h 155"/>
                <a:gd name="T100" fmla="*/ 176 w 1106"/>
                <a:gd name="T101" fmla="*/ 42 h 155"/>
                <a:gd name="T102" fmla="*/ 145 w 1106"/>
                <a:gd name="T103" fmla="*/ 31 h 155"/>
                <a:gd name="T104" fmla="*/ 114 w 1106"/>
                <a:gd name="T105" fmla="*/ 31 h 155"/>
                <a:gd name="T106" fmla="*/ 93 w 1106"/>
                <a:gd name="T107" fmla="*/ 21 h 155"/>
                <a:gd name="T108" fmla="*/ 73 w 1106"/>
                <a:gd name="T109" fmla="*/ 11 h 155"/>
                <a:gd name="T110" fmla="*/ 42 w 1106"/>
                <a:gd name="T111" fmla="*/ 11 h 155"/>
                <a:gd name="T112" fmla="*/ 11 w 1106"/>
                <a:gd name="T113" fmla="*/ 11 h 15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6"/>
                <a:gd name="T172" fmla="*/ 0 h 155"/>
                <a:gd name="T173" fmla="*/ 1106 w 1106"/>
                <a:gd name="T174" fmla="*/ 155 h 15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6" h="155">
                  <a:moveTo>
                    <a:pt x="1106" y="11"/>
                  </a:moveTo>
                  <a:lnTo>
                    <a:pt x="1096" y="11"/>
                  </a:lnTo>
                  <a:lnTo>
                    <a:pt x="1085" y="11"/>
                  </a:lnTo>
                  <a:lnTo>
                    <a:pt x="1085" y="21"/>
                  </a:lnTo>
                  <a:lnTo>
                    <a:pt x="1075" y="21"/>
                  </a:lnTo>
                  <a:lnTo>
                    <a:pt x="1075" y="31"/>
                  </a:lnTo>
                  <a:lnTo>
                    <a:pt x="1075" y="42"/>
                  </a:lnTo>
                  <a:lnTo>
                    <a:pt x="1065" y="42"/>
                  </a:lnTo>
                  <a:lnTo>
                    <a:pt x="1054" y="52"/>
                  </a:lnTo>
                  <a:lnTo>
                    <a:pt x="1044" y="52"/>
                  </a:lnTo>
                  <a:lnTo>
                    <a:pt x="1034" y="52"/>
                  </a:lnTo>
                  <a:lnTo>
                    <a:pt x="1023" y="52"/>
                  </a:lnTo>
                  <a:lnTo>
                    <a:pt x="1023" y="42"/>
                  </a:lnTo>
                  <a:lnTo>
                    <a:pt x="1013" y="42"/>
                  </a:lnTo>
                  <a:lnTo>
                    <a:pt x="1003" y="42"/>
                  </a:lnTo>
                  <a:lnTo>
                    <a:pt x="992" y="42"/>
                  </a:lnTo>
                  <a:lnTo>
                    <a:pt x="982" y="42"/>
                  </a:lnTo>
                  <a:lnTo>
                    <a:pt x="972" y="42"/>
                  </a:lnTo>
                  <a:lnTo>
                    <a:pt x="972" y="31"/>
                  </a:lnTo>
                  <a:lnTo>
                    <a:pt x="961" y="31"/>
                  </a:lnTo>
                  <a:lnTo>
                    <a:pt x="951" y="31"/>
                  </a:lnTo>
                  <a:lnTo>
                    <a:pt x="941" y="31"/>
                  </a:lnTo>
                  <a:lnTo>
                    <a:pt x="941" y="42"/>
                  </a:lnTo>
                  <a:lnTo>
                    <a:pt x="930" y="42"/>
                  </a:lnTo>
                  <a:lnTo>
                    <a:pt x="920" y="42"/>
                  </a:lnTo>
                  <a:lnTo>
                    <a:pt x="910" y="42"/>
                  </a:lnTo>
                  <a:lnTo>
                    <a:pt x="899" y="52"/>
                  </a:lnTo>
                  <a:lnTo>
                    <a:pt x="889" y="52"/>
                  </a:lnTo>
                  <a:lnTo>
                    <a:pt x="889" y="62"/>
                  </a:lnTo>
                  <a:lnTo>
                    <a:pt x="879" y="62"/>
                  </a:lnTo>
                  <a:lnTo>
                    <a:pt x="879" y="72"/>
                  </a:lnTo>
                  <a:lnTo>
                    <a:pt x="889" y="72"/>
                  </a:lnTo>
                  <a:lnTo>
                    <a:pt x="889" y="83"/>
                  </a:lnTo>
                  <a:lnTo>
                    <a:pt x="889" y="93"/>
                  </a:lnTo>
                  <a:lnTo>
                    <a:pt x="899" y="93"/>
                  </a:lnTo>
                  <a:lnTo>
                    <a:pt x="889" y="93"/>
                  </a:lnTo>
                  <a:lnTo>
                    <a:pt x="889" y="103"/>
                  </a:lnTo>
                  <a:lnTo>
                    <a:pt x="879" y="114"/>
                  </a:lnTo>
                  <a:lnTo>
                    <a:pt x="868" y="114"/>
                  </a:lnTo>
                  <a:lnTo>
                    <a:pt x="858" y="114"/>
                  </a:lnTo>
                  <a:lnTo>
                    <a:pt x="858" y="124"/>
                  </a:lnTo>
                  <a:lnTo>
                    <a:pt x="848" y="124"/>
                  </a:lnTo>
                  <a:lnTo>
                    <a:pt x="837" y="124"/>
                  </a:lnTo>
                  <a:lnTo>
                    <a:pt x="827" y="124"/>
                  </a:lnTo>
                  <a:lnTo>
                    <a:pt x="817" y="124"/>
                  </a:lnTo>
                  <a:lnTo>
                    <a:pt x="806" y="124"/>
                  </a:lnTo>
                  <a:lnTo>
                    <a:pt x="806" y="134"/>
                  </a:lnTo>
                  <a:lnTo>
                    <a:pt x="796" y="134"/>
                  </a:lnTo>
                  <a:lnTo>
                    <a:pt x="786" y="134"/>
                  </a:lnTo>
                  <a:lnTo>
                    <a:pt x="775" y="134"/>
                  </a:lnTo>
                  <a:lnTo>
                    <a:pt x="765" y="134"/>
                  </a:lnTo>
                  <a:lnTo>
                    <a:pt x="765" y="145"/>
                  </a:lnTo>
                  <a:lnTo>
                    <a:pt x="755" y="145"/>
                  </a:lnTo>
                  <a:lnTo>
                    <a:pt x="744" y="145"/>
                  </a:lnTo>
                  <a:lnTo>
                    <a:pt x="744" y="134"/>
                  </a:lnTo>
                  <a:lnTo>
                    <a:pt x="734" y="134"/>
                  </a:lnTo>
                  <a:lnTo>
                    <a:pt x="734" y="124"/>
                  </a:lnTo>
                  <a:lnTo>
                    <a:pt x="734" y="114"/>
                  </a:lnTo>
                  <a:lnTo>
                    <a:pt x="744" y="114"/>
                  </a:lnTo>
                  <a:lnTo>
                    <a:pt x="744" y="103"/>
                  </a:lnTo>
                  <a:lnTo>
                    <a:pt x="744" y="93"/>
                  </a:lnTo>
                  <a:lnTo>
                    <a:pt x="734" y="93"/>
                  </a:lnTo>
                  <a:lnTo>
                    <a:pt x="724" y="93"/>
                  </a:lnTo>
                  <a:lnTo>
                    <a:pt x="713" y="93"/>
                  </a:lnTo>
                  <a:lnTo>
                    <a:pt x="703" y="93"/>
                  </a:lnTo>
                  <a:lnTo>
                    <a:pt x="703" y="83"/>
                  </a:lnTo>
                  <a:lnTo>
                    <a:pt x="693" y="83"/>
                  </a:lnTo>
                  <a:lnTo>
                    <a:pt x="682" y="72"/>
                  </a:lnTo>
                  <a:lnTo>
                    <a:pt x="682" y="62"/>
                  </a:lnTo>
                  <a:lnTo>
                    <a:pt x="672" y="62"/>
                  </a:lnTo>
                  <a:lnTo>
                    <a:pt x="672" y="52"/>
                  </a:lnTo>
                  <a:lnTo>
                    <a:pt x="662" y="52"/>
                  </a:lnTo>
                  <a:lnTo>
                    <a:pt x="651" y="52"/>
                  </a:lnTo>
                  <a:lnTo>
                    <a:pt x="651" y="62"/>
                  </a:lnTo>
                  <a:lnTo>
                    <a:pt x="641" y="62"/>
                  </a:lnTo>
                  <a:lnTo>
                    <a:pt x="641" y="72"/>
                  </a:lnTo>
                  <a:lnTo>
                    <a:pt x="631" y="72"/>
                  </a:lnTo>
                  <a:lnTo>
                    <a:pt x="620" y="72"/>
                  </a:lnTo>
                  <a:lnTo>
                    <a:pt x="610" y="62"/>
                  </a:lnTo>
                  <a:lnTo>
                    <a:pt x="610" y="52"/>
                  </a:lnTo>
                  <a:lnTo>
                    <a:pt x="600" y="52"/>
                  </a:lnTo>
                  <a:lnTo>
                    <a:pt x="600" y="42"/>
                  </a:lnTo>
                  <a:lnTo>
                    <a:pt x="589" y="42"/>
                  </a:lnTo>
                  <a:lnTo>
                    <a:pt x="589" y="31"/>
                  </a:lnTo>
                  <a:lnTo>
                    <a:pt x="579" y="31"/>
                  </a:lnTo>
                  <a:lnTo>
                    <a:pt x="569" y="21"/>
                  </a:lnTo>
                  <a:lnTo>
                    <a:pt x="558" y="21"/>
                  </a:lnTo>
                  <a:lnTo>
                    <a:pt x="558" y="11"/>
                  </a:lnTo>
                  <a:lnTo>
                    <a:pt x="548" y="11"/>
                  </a:lnTo>
                  <a:lnTo>
                    <a:pt x="538" y="11"/>
                  </a:lnTo>
                  <a:lnTo>
                    <a:pt x="527" y="11"/>
                  </a:lnTo>
                  <a:lnTo>
                    <a:pt x="517" y="11"/>
                  </a:lnTo>
                  <a:lnTo>
                    <a:pt x="507" y="11"/>
                  </a:lnTo>
                  <a:lnTo>
                    <a:pt x="496" y="11"/>
                  </a:lnTo>
                  <a:lnTo>
                    <a:pt x="496" y="21"/>
                  </a:lnTo>
                  <a:lnTo>
                    <a:pt x="496" y="31"/>
                  </a:lnTo>
                  <a:lnTo>
                    <a:pt x="486" y="31"/>
                  </a:lnTo>
                  <a:lnTo>
                    <a:pt x="486" y="42"/>
                  </a:lnTo>
                  <a:lnTo>
                    <a:pt x="486" y="52"/>
                  </a:lnTo>
                  <a:lnTo>
                    <a:pt x="486" y="62"/>
                  </a:lnTo>
                  <a:lnTo>
                    <a:pt x="486" y="72"/>
                  </a:lnTo>
                  <a:lnTo>
                    <a:pt x="476" y="72"/>
                  </a:lnTo>
                  <a:lnTo>
                    <a:pt x="465" y="72"/>
                  </a:lnTo>
                  <a:lnTo>
                    <a:pt x="465" y="62"/>
                  </a:lnTo>
                  <a:lnTo>
                    <a:pt x="455" y="62"/>
                  </a:lnTo>
                  <a:lnTo>
                    <a:pt x="445" y="62"/>
                  </a:lnTo>
                  <a:lnTo>
                    <a:pt x="445" y="72"/>
                  </a:lnTo>
                  <a:lnTo>
                    <a:pt x="434" y="72"/>
                  </a:lnTo>
                  <a:lnTo>
                    <a:pt x="434" y="83"/>
                  </a:lnTo>
                  <a:lnTo>
                    <a:pt x="424" y="83"/>
                  </a:lnTo>
                  <a:lnTo>
                    <a:pt x="424" y="93"/>
                  </a:lnTo>
                  <a:lnTo>
                    <a:pt x="424" y="103"/>
                  </a:lnTo>
                  <a:lnTo>
                    <a:pt x="414" y="103"/>
                  </a:lnTo>
                  <a:lnTo>
                    <a:pt x="414" y="114"/>
                  </a:lnTo>
                  <a:lnTo>
                    <a:pt x="403" y="114"/>
                  </a:lnTo>
                  <a:lnTo>
                    <a:pt x="403" y="124"/>
                  </a:lnTo>
                  <a:lnTo>
                    <a:pt x="393" y="124"/>
                  </a:lnTo>
                  <a:lnTo>
                    <a:pt x="383" y="134"/>
                  </a:lnTo>
                  <a:lnTo>
                    <a:pt x="372" y="134"/>
                  </a:lnTo>
                  <a:lnTo>
                    <a:pt x="362" y="134"/>
                  </a:lnTo>
                  <a:lnTo>
                    <a:pt x="362" y="145"/>
                  </a:lnTo>
                  <a:lnTo>
                    <a:pt x="352" y="145"/>
                  </a:lnTo>
                  <a:lnTo>
                    <a:pt x="341" y="145"/>
                  </a:lnTo>
                  <a:lnTo>
                    <a:pt x="331" y="145"/>
                  </a:lnTo>
                  <a:lnTo>
                    <a:pt x="331" y="155"/>
                  </a:lnTo>
                  <a:lnTo>
                    <a:pt x="321" y="155"/>
                  </a:lnTo>
                  <a:lnTo>
                    <a:pt x="310" y="155"/>
                  </a:lnTo>
                  <a:lnTo>
                    <a:pt x="310" y="145"/>
                  </a:lnTo>
                  <a:lnTo>
                    <a:pt x="300" y="145"/>
                  </a:lnTo>
                  <a:lnTo>
                    <a:pt x="290" y="145"/>
                  </a:lnTo>
                  <a:lnTo>
                    <a:pt x="290" y="134"/>
                  </a:lnTo>
                  <a:lnTo>
                    <a:pt x="279" y="134"/>
                  </a:lnTo>
                  <a:lnTo>
                    <a:pt x="279" y="124"/>
                  </a:lnTo>
                  <a:lnTo>
                    <a:pt x="269" y="124"/>
                  </a:lnTo>
                  <a:lnTo>
                    <a:pt x="259" y="124"/>
                  </a:lnTo>
                  <a:lnTo>
                    <a:pt x="259" y="114"/>
                  </a:lnTo>
                  <a:lnTo>
                    <a:pt x="248" y="114"/>
                  </a:lnTo>
                  <a:lnTo>
                    <a:pt x="248" y="103"/>
                  </a:lnTo>
                  <a:lnTo>
                    <a:pt x="259" y="103"/>
                  </a:lnTo>
                  <a:lnTo>
                    <a:pt x="259" y="93"/>
                  </a:lnTo>
                  <a:lnTo>
                    <a:pt x="259" y="83"/>
                  </a:lnTo>
                  <a:lnTo>
                    <a:pt x="248" y="83"/>
                  </a:lnTo>
                  <a:lnTo>
                    <a:pt x="248" y="72"/>
                  </a:lnTo>
                  <a:lnTo>
                    <a:pt x="238" y="72"/>
                  </a:lnTo>
                  <a:lnTo>
                    <a:pt x="238" y="62"/>
                  </a:lnTo>
                  <a:lnTo>
                    <a:pt x="228" y="62"/>
                  </a:lnTo>
                  <a:lnTo>
                    <a:pt x="217" y="62"/>
                  </a:lnTo>
                  <a:lnTo>
                    <a:pt x="217" y="52"/>
                  </a:lnTo>
                  <a:lnTo>
                    <a:pt x="207" y="52"/>
                  </a:lnTo>
                  <a:lnTo>
                    <a:pt x="197" y="52"/>
                  </a:lnTo>
                  <a:lnTo>
                    <a:pt x="197" y="42"/>
                  </a:lnTo>
                  <a:lnTo>
                    <a:pt x="186" y="42"/>
                  </a:lnTo>
                  <a:lnTo>
                    <a:pt x="176" y="42"/>
                  </a:lnTo>
                  <a:lnTo>
                    <a:pt x="166" y="42"/>
                  </a:lnTo>
                  <a:lnTo>
                    <a:pt x="155" y="31"/>
                  </a:lnTo>
                  <a:lnTo>
                    <a:pt x="145" y="31"/>
                  </a:lnTo>
                  <a:lnTo>
                    <a:pt x="135" y="31"/>
                  </a:lnTo>
                  <a:lnTo>
                    <a:pt x="124" y="31"/>
                  </a:lnTo>
                  <a:lnTo>
                    <a:pt x="114" y="31"/>
                  </a:lnTo>
                  <a:lnTo>
                    <a:pt x="104" y="31"/>
                  </a:lnTo>
                  <a:lnTo>
                    <a:pt x="104" y="21"/>
                  </a:lnTo>
                  <a:lnTo>
                    <a:pt x="93" y="21"/>
                  </a:lnTo>
                  <a:lnTo>
                    <a:pt x="93" y="11"/>
                  </a:lnTo>
                  <a:lnTo>
                    <a:pt x="83" y="11"/>
                  </a:lnTo>
                  <a:lnTo>
                    <a:pt x="73" y="11"/>
                  </a:lnTo>
                  <a:lnTo>
                    <a:pt x="62" y="0"/>
                  </a:lnTo>
                  <a:lnTo>
                    <a:pt x="52" y="11"/>
                  </a:lnTo>
                  <a:lnTo>
                    <a:pt x="42" y="11"/>
                  </a:lnTo>
                  <a:lnTo>
                    <a:pt x="31" y="11"/>
                  </a:lnTo>
                  <a:lnTo>
                    <a:pt x="21" y="11"/>
                  </a:lnTo>
                  <a:lnTo>
                    <a:pt x="11" y="11"/>
                  </a:lnTo>
                  <a:lnTo>
                    <a:pt x="0" y="11"/>
                  </a:lnTo>
                </a:path>
              </a:pathLst>
            </a:custGeom>
            <a:noFill/>
            <a:ln w="15875">
              <a:solidFill>
                <a:srgbClr val="0000FF"/>
              </a:solidFill>
              <a:prstDash val="solid"/>
              <a:round/>
              <a:headEnd/>
              <a:tailEnd/>
            </a:ln>
          </p:spPr>
          <p:txBody>
            <a:bodyPr/>
            <a:lstStyle/>
            <a:p>
              <a:endParaRPr lang="en-US"/>
            </a:p>
          </p:txBody>
        </p:sp>
        <p:grpSp>
          <p:nvGrpSpPr>
            <p:cNvPr id="17475" name="Group 63"/>
            <p:cNvGrpSpPr>
              <a:grpSpLocks/>
            </p:cNvGrpSpPr>
            <p:nvPr/>
          </p:nvGrpSpPr>
          <p:grpSpPr bwMode="auto">
            <a:xfrm>
              <a:off x="1340" y="1985"/>
              <a:ext cx="2418" cy="1145"/>
              <a:chOff x="1340" y="1985"/>
              <a:chExt cx="2418" cy="1145"/>
            </a:xfrm>
          </p:grpSpPr>
          <p:sp>
            <p:nvSpPr>
              <p:cNvPr id="17482" name="Freeform 64"/>
              <p:cNvSpPr>
                <a:spLocks/>
              </p:cNvSpPr>
              <p:nvPr/>
            </p:nvSpPr>
            <p:spPr bwMode="auto">
              <a:xfrm>
                <a:off x="1340" y="1985"/>
                <a:ext cx="434" cy="629"/>
              </a:xfrm>
              <a:custGeom>
                <a:avLst/>
                <a:gdLst>
                  <a:gd name="T0" fmla="*/ 10 w 434"/>
                  <a:gd name="T1" fmla="*/ 0 h 629"/>
                  <a:gd name="T2" fmla="*/ 20 w 434"/>
                  <a:gd name="T3" fmla="*/ 11 h 629"/>
                  <a:gd name="T4" fmla="*/ 41 w 434"/>
                  <a:gd name="T5" fmla="*/ 21 h 629"/>
                  <a:gd name="T6" fmla="*/ 41 w 434"/>
                  <a:gd name="T7" fmla="*/ 42 h 629"/>
                  <a:gd name="T8" fmla="*/ 51 w 434"/>
                  <a:gd name="T9" fmla="*/ 52 h 629"/>
                  <a:gd name="T10" fmla="*/ 72 w 434"/>
                  <a:gd name="T11" fmla="*/ 52 h 629"/>
                  <a:gd name="T12" fmla="*/ 72 w 434"/>
                  <a:gd name="T13" fmla="*/ 73 h 629"/>
                  <a:gd name="T14" fmla="*/ 62 w 434"/>
                  <a:gd name="T15" fmla="*/ 83 h 629"/>
                  <a:gd name="T16" fmla="*/ 72 w 434"/>
                  <a:gd name="T17" fmla="*/ 93 h 629"/>
                  <a:gd name="T18" fmla="*/ 82 w 434"/>
                  <a:gd name="T19" fmla="*/ 83 h 629"/>
                  <a:gd name="T20" fmla="*/ 82 w 434"/>
                  <a:gd name="T21" fmla="*/ 103 h 629"/>
                  <a:gd name="T22" fmla="*/ 82 w 434"/>
                  <a:gd name="T23" fmla="*/ 124 h 629"/>
                  <a:gd name="T24" fmla="*/ 82 w 434"/>
                  <a:gd name="T25" fmla="*/ 145 h 629"/>
                  <a:gd name="T26" fmla="*/ 72 w 434"/>
                  <a:gd name="T27" fmla="*/ 165 h 629"/>
                  <a:gd name="T28" fmla="*/ 72 w 434"/>
                  <a:gd name="T29" fmla="*/ 186 h 629"/>
                  <a:gd name="T30" fmla="*/ 72 w 434"/>
                  <a:gd name="T31" fmla="*/ 207 h 629"/>
                  <a:gd name="T32" fmla="*/ 72 w 434"/>
                  <a:gd name="T33" fmla="*/ 227 h 629"/>
                  <a:gd name="T34" fmla="*/ 62 w 434"/>
                  <a:gd name="T35" fmla="*/ 238 h 629"/>
                  <a:gd name="T36" fmla="*/ 72 w 434"/>
                  <a:gd name="T37" fmla="*/ 248 h 629"/>
                  <a:gd name="T38" fmla="*/ 72 w 434"/>
                  <a:gd name="T39" fmla="*/ 268 h 629"/>
                  <a:gd name="T40" fmla="*/ 72 w 434"/>
                  <a:gd name="T41" fmla="*/ 289 h 629"/>
                  <a:gd name="T42" fmla="*/ 82 w 434"/>
                  <a:gd name="T43" fmla="*/ 299 h 629"/>
                  <a:gd name="T44" fmla="*/ 93 w 434"/>
                  <a:gd name="T45" fmla="*/ 310 h 629"/>
                  <a:gd name="T46" fmla="*/ 113 w 434"/>
                  <a:gd name="T47" fmla="*/ 310 h 629"/>
                  <a:gd name="T48" fmla="*/ 134 w 434"/>
                  <a:gd name="T49" fmla="*/ 310 h 629"/>
                  <a:gd name="T50" fmla="*/ 155 w 434"/>
                  <a:gd name="T51" fmla="*/ 310 h 629"/>
                  <a:gd name="T52" fmla="*/ 165 w 434"/>
                  <a:gd name="T53" fmla="*/ 320 h 629"/>
                  <a:gd name="T54" fmla="*/ 155 w 434"/>
                  <a:gd name="T55" fmla="*/ 341 h 629"/>
                  <a:gd name="T56" fmla="*/ 165 w 434"/>
                  <a:gd name="T57" fmla="*/ 351 h 629"/>
                  <a:gd name="T58" fmla="*/ 186 w 434"/>
                  <a:gd name="T59" fmla="*/ 351 h 629"/>
                  <a:gd name="T60" fmla="*/ 196 w 434"/>
                  <a:gd name="T61" fmla="*/ 341 h 629"/>
                  <a:gd name="T62" fmla="*/ 217 w 434"/>
                  <a:gd name="T63" fmla="*/ 341 h 629"/>
                  <a:gd name="T64" fmla="*/ 227 w 434"/>
                  <a:gd name="T65" fmla="*/ 351 h 629"/>
                  <a:gd name="T66" fmla="*/ 217 w 434"/>
                  <a:gd name="T67" fmla="*/ 372 h 629"/>
                  <a:gd name="T68" fmla="*/ 237 w 434"/>
                  <a:gd name="T69" fmla="*/ 372 h 629"/>
                  <a:gd name="T70" fmla="*/ 248 w 434"/>
                  <a:gd name="T71" fmla="*/ 382 h 629"/>
                  <a:gd name="T72" fmla="*/ 258 w 434"/>
                  <a:gd name="T73" fmla="*/ 392 h 629"/>
                  <a:gd name="T74" fmla="*/ 258 w 434"/>
                  <a:gd name="T75" fmla="*/ 413 h 629"/>
                  <a:gd name="T76" fmla="*/ 279 w 434"/>
                  <a:gd name="T77" fmla="*/ 413 h 629"/>
                  <a:gd name="T78" fmla="*/ 289 w 434"/>
                  <a:gd name="T79" fmla="*/ 423 h 629"/>
                  <a:gd name="T80" fmla="*/ 299 w 434"/>
                  <a:gd name="T81" fmla="*/ 433 h 629"/>
                  <a:gd name="T82" fmla="*/ 320 w 434"/>
                  <a:gd name="T83" fmla="*/ 433 h 629"/>
                  <a:gd name="T84" fmla="*/ 341 w 434"/>
                  <a:gd name="T85" fmla="*/ 444 h 629"/>
                  <a:gd name="T86" fmla="*/ 351 w 434"/>
                  <a:gd name="T87" fmla="*/ 454 h 629"/>
                  <a:gd name="T88" fmla="*/ 361 w 434"/>
                  <a:gd name="T89" fmla="*/ 464 h 629"/>
                  <a:gd name="T90" fmla="*/ 372 w 434"/>
                  <a:gd name="T91" fmla="*/ 475 h 629"/>
                  <a:gd name="T92" fmla="*/ 392 w 434"/>
                  <a:gd name="T93" fmla="*/ 475 h 629"/>
                  <a:gd name="T94" fmla="*/ 403 w 434"/>
                  <a:gd name="T95" fmla="*/ 485 h 629"/>
                  <a:gd name="T96" fmla="*/ 413 w 434"/>
                  <a:gd name="T97" fmla="*/ 495 h 629"/>
                  <a:gd name="T98" fmla="*/ 413 w 434"/>
                  <a:gd name="T99" fmla="*/ 516 h 629"/>
                  <a:gd name="T100" fmla="*/ 423 w 434"/>
                  <a:gd name="T101" fmla="*/ 526 h 629"/>
                  <a:gd name="T102" fmla="*/ 434 w 434"/>
                  <a:gd name="T103" fmla="*/ 537 h 629"/>
                  <a:gd name="T104" fmla="*/ 423 w 434"/>
                  <a:gd name="T105" fmla="*/ 547 h 629"/>
                  <a:gd name="T106" fmla="*/ 413 w 434"/>
                  <a:gd name="T107" fmla="*/ 537 h 629"/>
                  <a:gd name="T108" fmla="*/ 403 w 434"/>
                  <a:gd name="T109" fmla="*/ 547 h 629"/>
                  <a:gd name="T110" fmla="*/ 392 w 434"/>
                  <a:gd name="T111" fmla="*/ 568 h 629"/>
                  <a:gd name="T112" fmla="*/ 382 w 434"/>
                  <a:gd name="T113" fmla="*/ 578 h 629"/>
                  <a:gd name="T114" fmla="*/ 372 w 434"/>
                  <a:gd name="T115" fmla="*/ 588 h 629"/>
                  <a:gd name="T116" fmla="*/ 372 w 434"/>
                  <a:gd name="T117" fmla="*/ 609 h 629"/>
                  <a:gd name="T118" fmla="*/ 361 w 434"/>
                  <a:gd name="T119" fmla="*/ 619 h 629"/>
                  <a:gd name="T120" fmla="*/ 351 w 434"/>
                  <a:gd name="T121" fmla="*/ 629 h 629"/>
                  <a:gd name="T122" fmla="*/ 330 w 434"/>
                  <a:gd name="T123" fmla="*/ 629 h 629"/>
                  <a:gd name="T124" fmla="*/ 330 w 434"/>
                  <a:gd name="T125" fmla="*/ 629 h 6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34"/>
                  <a:gd name="T190" fmla="*/ 0 h 629"/>
                  <a:gd name="T191" fmla="*/ 434 w 434"/>
                  <a:gd name="T192" fmla="*/ 629 h 6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34" h="629">
                    <a:moveTo>
                      <a:pt x="0" y="0"/>
                    </a:moveTo>
                    <a:lnTo>
                      <a:pt x="10" y="0"/>
                    </a:lnTo>
                    <a:lnTo>
                      <a:pt x="10" y="11"/>
                    </a:lnTo>
                    <a:lnTo>
                      <a:pt x="20" y="11"/>
                    </a:lnTo>
                    <a:lnTo>
                      <a:pt x="31" y="21"/>
                    </a:lnTo>
                    <a:lnTo>
                      <a:pt x="41" y="21"/>
                    </a:lnTo>
                    <a:lnTo>
                      <a:pt x="41" y="31"/>
                    </a:lnTo>
                    <a:lnTo>
                      <a:pt x="41" y="42"/>
                    </a:lnTo>
                    <a:lnTo>
                      <a:pt x="41" y="52"/>
                    </a:lnTo>
                    <a:lnTo>
                      <a:pt x="51" y="52"/>
                    </a:lnTo>
                    <a:lnTo>
                      <a:pt x="62" y="52"/>
                    </a:lnTo>
                    <a:lnTo>
                      <a:pt x="72" y="52"/>
                    </a:lnTo>
                    <a:lnTo>
                      <a:pt x="72" y="62"/>
                    </a:lnTo>
                    <a:lnTo>
                      <a:pt x="72" y="73"/>
                    </a:lnTo>
                    <a:lnTo>
                      <a:pt x="72" y="83"/>
                    </a:lnTo>
                    <a:lnTo>
                      <a:pt x="62" y="83"/>
                    </a:lnTo>
                    <a:lnTo>
                      <a:pt x="62" y="93"/>
                    </a:lnTo>
                    <a:lnTo>
                      <a:pt x="72" y="93"/>
                    </a:lnTo>
                    <a:lnTo>
                      <a:pt x="82" y="93"/>
                    </a:lnTo>
                    <a:lnTo>
                      <a:pt x="82" y="83"/>
                    </a:lnTo>
                    <a:lnTo>
                      <a:pt x="82" y="93"/>
                    </a:lnTo>
                    <a:lnTo>
                      <a:pt x="82" y="103"/>
                    </a:lnTo>
                    <a:lnTo>
                      <a:pt x="82" y="114"/>
                    </a:lnTo>
                    <a:lnTo>
                      <a:pt x="82" y="124"/>
                    </a:lnTo>
                    <a:lnTo>
                      <a:pt x="82" y="134"/>
                    </a:lnTo>
                    <a:lnTo>
                      <a:pt x="82" y="145"/>
                    </a:lnTo>
                    <a:lnTo>
                      <a:pt x="82" y="155"/>
                    </a:lnTo>
                    <a:lnTo>
                      <a:pt x="72" y="165"/>
                    </a:lnTo>
                    <a:lnTo>
                      <a:pt x="72" y="176"/>
                    </a:lnTo>
                    <a:lnTo>
                      <a:pt x="72" y="186"/>
                    </a:lnTo>
                    <a:lnTo>
                      <a:pt x="72" y="196"/>
                    </a:lnTo>
                    <a:lnTo>
                      <a:pt x="72" y="207"/>
                    </a:lnTo>
                    <a:lnTo>
                      <a:pt x="72" y="217"/>
                    </a:lnTo>
                    <a:lnTo>
                      <a:pt x="72" y="227"/>
                    </a:lnTo>
                    <a:lnTo>
                      <a:pt x="62" y="227"/>
                    </a:lnTo>
                    <a:lnTo>
                      <a:pt x="62" y="238"/>
                    </a:lnTo>
                    <a:lnTo>
                      <a:pt x="72" y="238"/>
                    </a:lnTo>
                    <a:lnTo>
                      <a:pt x="72" y="248"/>
                    </a:lnTo>
                    <a:lnTo>
                      <a:pt x="72" y="258"/>
                    </a:lnTo>
                    <a:lnTo>
                      <a:pt x="72" y="268"/>
                    </a:lnTo>
                    <a:lnTo>
                      <a:pt x="72" y="279"/>
                    </a:lnTo>
                    <a:lnTo>
                      <a:pt x="72" y="289"/>
                    </a:lnTo>
                    <a:lnTo>
                      <a:pt x="82" y="289"/>
                    </a:lnTo>
                    <a:lnTo>
                      <a:pt x="82" y="299"/>
                    </a:lnTo>
                    <a:lnTo>
                      <a:pt x="82" y="310"/>
                    </a:lnTo>
                    <a:lnTo>
                      <a:pt x="93" y="310"/>
                    </a:lnTo>
                    <a:lnTo>
                      <a:pt x="103" y="310"/>
                    </a:lnTo>
                    <a:lnTo>
                      <a:pt x="113" y="310"/>
                    </a:lnTo>
                    <a:lnTo>
                      <a:pt x="124" y="310"/>
                    </a:lnTo>
                    <a:lnTo>
                      <a:pt x="134" y="310"/>
                    </a:lnTo>
                    <a:lnTo>
                      <a:pt x="144" y="310"/>
                    </a:lnTo>
                    <a:lnTo>
                      <a:pt x="155" y="310"/>
                    </a:lnTo>
                    <a:lnTo>
                      <a:pt x="165" y="310"/>
                    </a:lnTo>
                    <a:lnTo>
                      <a:pt x="165" y="320"/>
                    </a:lnTo>
                    <a:lnTo>
                      <a:pt x="155" y="330"/>
                    </a:lnTo>
                    <a:lnTo>
                      <a:pt x="155" y="341"/>
                    </a:lnTo>
                    <a:lnTo>
                      <a:pt x="165" y="341"/>
                    </a:lnTo>
                    <a:lnTo>
                      <a:pt x="165" y="351"/>
                    </a:lnTo>
                    <a:lnTo>
                      <a:pt x="175" y="351"/>
                    </a:lnTo>
                    <a:lnTo>
                      <a:pt x="186" y="351"/>
                    </a:lnTo>
                    <a:lnTo>
                      <a:pt x="196" y="351"/>
                    </a:lnTo>
                    <a:lnTo>
                      <a:pt x="196" y="341"/>
                    </a:lnTo>
                    <a:lnTo>
                      <a:pt x="206" y="341"/>
                    </a:lnTo>
                    <a:lnTo>
                      <a:pt x="217" y="341"/>
                    </a:lnTo>
                    <a:lnTo>
                      <a:pt x="227" y="341"/>
                    </a:lnTo>
                    <a:lnTo>
                      <a:pt x="227" y="351"/>
                    </a:lnTo>
                    <a:lnTo>
                      <a:pt x="217" y="361"/>
                    </a:lnTo>
                    <a:lnTo>
                      <a:pt x="217" y="372"/>
                    </a:lnTo>
                    <a:lnTo>
                      <a:pt x="227" y="372"/>
                    </a:lnTo>
                    <a:lnTo>
                      <a:pt x="237" y="372"/>
                    </a:lnTo>
                    <a:lnTo>
                      <a:pt x="237" y="382"/>
                    </a:lnTo>
                    <a:lnTo>
                      <a:pt x="248" y="382"/>
                    </a:lnTo>
                    <a:lnTo>
                      <a:pt x="248" y="392"/>
                    </a:lnTo>
                    <a:lnTo>
                      <a:pt x="258" y="392"/>
                    </a:lnTo>
                    <a:lnTo>
                      <a:pt x="258" y="403"/>
                    </a:lnTo>
                    <a:lnTo>
                      <a:pt x="258" y="413"/>
                    </a:lnTo>
                    <a:lnTo>
                      <a:pt x="268" y="413"/>
                    </a:lnTo>
                    <a:lnTo>
                      <a:pt x="279" y="413"/>
                    </a:lnTo>
                    <a:lnTo>
                      <a:pt x="279" y="423"/>
                    </a:lnTo>
                    <a:lnTo>
                      <a:pt x="289" y="423"/>
                    </a:lnTo>
                    <a:lnTo>
                      <a:pt x="289" y="433"/>
                    </a:lnTo>
                    <a:lnTo>
                      <a:pt x="299" y="433"/>
                    </a:lnTo>
                    <a:lnTo>
                      <a:pt x="310" y="433"/>
                    </a:lnTo>
                    <a:lnTo>
                      <a:pt x="320" y="433"/>
                    </a:lnTo>
                    <a:lnTo>
                      <a:pt x="330" y="433"/>
                    </a:lnTo>
                    <a:lnTo>
                      <a:pt x="341" y="444"/>
                    </a:lnTo>
                    <a:lnTo>
                      <a:pt x="351" y="444"/>
                    </a:lnTo>
                    <a:lnTo>
                      <a:pt x="351" y="454"/>
                    </a:lnTo>
                    <a:lnTo>
                      <a:pt x="361" y="454"/>
                    </a:lnTo>
                    <a:lnTo>
                      <a:pt x="361" y="464"/>
                    </a:lnTo>
                    <a:lnTo>
                      <a:pt x="372" y="464"/>
                    </a:lnTo>
                    <a:lnTo>
                      <a:pt x="372" y="475"/>
                    </a:lnTo>
                    <a:lnTo>
                      <a:pt x="382" y="475"/>
                    </a:lnTo>
                    <a:lnTo>
                      <a:pt x="392" y="475"/>
                    </a:lnTo>
                    <a:lnTo>
                      <a:pt x="392" y="485"/>
                    </a:lnTo>
                    <a:lnTo>
                      <a:pt x="403" y="485"/>
                    </a:lnTo>
                    <a:lnTo>
                      <a:pt x="413" y="485"/>
                    </a:lnTo>
                    <a:lnTo>
                      <a:pt x="413" y="495"/>
                    </a:lnTo>
                    <a:lnTo>
                      <a:pt x="413" y="506"/>
                    </a:lnTo>
                    <a:lnTo>
                      <a:pt x="413" y="516"/>
                    </a:lnTo>
                    <a:lnTo>
                      <a:pt x="413" y="526"/>
                    </a:lnTo>
                    <a:lnTo>
                      <a:pt x="423" y="526"/>
                    </a:lnTo>
                    <a:lnTo>
                      <a:pt x="423" y="537"/>
                    </a:lnTo>
                    <a:lnTo>
                      <a:pt x="434" y="537"/>
                    </a:lnTo>
                    <a:lnTo>
                      <a:pt x="434" y="547"/>
                    </a:lnTo>
                    <a:lnTo>
                      <a:pt x="423" y="547"/>
                    </a:lnTo>
                    <a:lnTo>
                      <a:pt x="423" y="537"/>
                    </a:lnTo>
                    <a:lnTo>
                      <a:pt x="413" y="537"/>
                    </a:lnTo>
                    <a:lnTo>
                      <a:pt x="403" y="537"/>
                    </a:lnTo>
                    <a:lnTo>
                      <a:pt x="403" y="547"/>
                    </a:lnTo>
                    <a:lnTo>
                      <a:pt x="403" y="557"/>
                    </a:lnTo>
                    <a:lnTo>
                      <a:pt x="392" y="568"/>
                    </a:lnTo>
                    <a:lnTo>
                      <a:pt x="392" y="578"/>
                    </a:lnTo>
                    <a:lnTo>
                      <a:pt x="382" y="578"/>
                    </a:lnTo>
                    <a:lnTo>
                      <a:pt x="382" y="588"/>
                    </a:lnTo>
                    <a:lnTo>
                      <a:pt x="372" y="588"/>
                    </a:lnTo>
                    <a:lnTo>
                      <a:pt x="372" y="598"/>
                    </a:lnTo>
                    <a:lnTo>
                      <a:pt x="372" y="609"/>
                    </a:lnTo>
                    <a:lnTo>
                      <a:pt x="372" y="619"/>
                    </a:lnTo>
                    <a:lnTo>
                      <a:pt x="361" y="619"/>
                    </a:lnTo>
                    <a:lnTo>
                      <a:pt x="361" y="629"/>
                    </a:lnTo>
                    <a:lnTo>
                      <a:pt x="351" y="629"/>
                    </a:lnTo>
                    <a:lnTo>
                      <a:pt x="341" y="629"/>
                    </a:lnTo>
                    <a:lnTo>
                      <a:pt x="330" y="629"/>
                    </a:lnTo>
                    <a:lnTo>
                      <a:pt x="320" y="629"/>
                    </a:lnTo>
                    <a:lnTo>
                      <a:pt x="330" y="629"/>
                    </a:lnTo>
                  </a:path>
                </a:pathLst>
              </a:custGeom>
              <a:noFill/>
              <a:ln w="33338">
                <a:solidFill>
                  <a:srgbClr val="0000FF"/>
                </a:solidFill>
                <a:prstDash val="solid"/>
                <a:round/>
                <a:headEnd/>
                <a:tailEnd/>
              </a:ln>
            </p:spPr>
            <p:txBody>
              <a:bodyPr/>
              <a:lstStyle/>
              <a:p>
                <a:endParaRPr lang="en-US"/>
              </a:p>
            </p:txBody>
          </p:sp>
          <p:sp>
            <p:nvSpPr>
              <p:cNvPr id="17483" name="Freeform 65"/>
              <p:cNvSpPr>
                <a:spLocks/>
              </p:cNvSpPr>
              <p:nvPr/>
            </p:nvSpPr>
            <p:spPr bwMode="auto">
              <a:xfrm>
                <a:off x="1660" y="2604"/>
                <a:ext cx="1323" cy="413"/>
              </a:xfrm>
              <a:custGeom>
                <a:avLst/>
                <a:gdLst>
                  <a:gd name="T0" fmla="*/ 10 w 1323"/>
                  <a:gd name="T1" fmla="*/ 21 h 413"/>
                  <a:gd name="T2" fmla="*/ 31 w 1323"/>
                  <a:gd name="T3" fmla="*/ 41 h 413"/>
                  <a:gd name="T4" fmla="*/ 21 w 1323"/>
                  <a:gd name="T5" fmla="*/ 72 h 413"/>
                  <a:gd name="T6" fmla="*/ 41 w 1323"/>
                  <a:gd name="T7" fmla="*/ 103 h 413"/>
                  <a:gd name="T8" fmla="*/ 62 w 1323"/>
                  <a:gd name="T9" fmla="*/ 124 h 413"/>
                  <a:gd name="T10" fmla="*/ 83 w 1323"/>
                  <a:gd name="T11" fmla="*/ 155 h 413"/>
                  <a:gd name="T12" fmla="*/ 114 w 1323"/>
                  <a:gd name="T13" fmla="*/ 175 h 413"/>
                  <a:gd name="T14" fmla="*/ 145 w 1323"/>
                  <a:gd name="T15" fmla="*/ 196 h 413"/>
                  <a:gd name="T16" fmla="*/ 165 w 1323"/>
                  <a:gd name="T17" fmla="*/ 217 h 413"/>
                  <a:gd name="T18" fmla="*/ 196 w 1323"/>
                  <a:gd name="T19" fmla="*/ 227 h 413"/>
                  <a:gd name="T20" fmla="*/ 227 w 1323"/>
                  <a:gd name="T21" fmla="*/ 237 h 413"/>
                  <a:gd name="T22" fmla="*/ 269 w 1323"/>
                  <a:gd name="T23" fmla="*/ 237 h 413"/>
                  <a:gd name="T24" fmla="*/ 310 w 1323"/>
                  <a:gd name="T25" fmla="*/ 237 h 413"/>
                  <a:gd name="T26" fmla="*/ 341 w 1323"/>
                  <a:gd name="T27" fmla="*/ 227 h 413"/>
                  <a:gd name="T28" fmla="*/ 382 w 1323"/>
                  <a:gd name="T29" fmla="*/ 227 h 413"/>
                  <a:gd name="T30" fmla="*/ 413 w 1323"/>
                  <a:gd name="T31" fmla="*/ 206 h 413"/>
                  <a:gd name="T32" fmla="*/ 434 w 1323"/>
                  <a:gd name="T33" fmla="*/ 186 h 413"/>
                  <a:gd name="T34" fmla="*/ 465 w 1323"/>
                  <a:gd name="T35" fmla="*/ 186 h 413"/>
                  <a:gd name="T36" fmla="*/ 475 w 1323"/>
                  <a:gd name="T37" fmla="*/ 217 h 413"/>
                  <a:gd name="T38" fmla="*/ 506 w 1323"/>
                  <a:gd name="T39" fmla="*/ 227 h 413"/>
                  <a:gd name="T40" fmla="*/ 527 w 1323"/>
                  <a:gd name="T41" fmla="*/ 227 h 413"/>
                  <a:gd name="T42" fmla="*/ 568 w 1323"/>
                  <a:gd name="T43" fmla="*/ 227 h 413"/>
                  <a:gd name="T44" fmla="*/ 589 w 1323"/>
                  <a:gd name="T45" fmla="*/ 248 h 413"/>
                  <a:gd name="T46" fmla="*/ 620 w 1323"/>
                  <a:gd name="T47" fmla="*/ 237 h 413"/>
                  <a:gd name="T48" fmla="*/ 641 w 1323"/>
                  <a:gd name="T49" fmla="*/ 258 h 413"/>
                  <a:gd name="T50" fmla="*/ 672 w 1323"/>
                  <a:gd name="T51" fmla="*/ 268 h 413"/>
                  <a:gd name="T52" fmla="*/ 692 w 1323"/>
                  <a:gd name="T53" fmla="*/ 289 h 413"/>
                  <a:gd name="T54" fmla="*/ 692 w 1323"/>
                  <a:gd name="T55" fmla="*/ 320 h 413"/>
                  <a:gd name="T56" fmla="*/ 713 w 1323"/>
                  <a:gd name="T57" fmla="*/ 340 h 413"/>
                  <a:gd name="T58" fmla="*/ 744 w 1323"/>
                  <a:gd name="T59" fmla="*/ 351 h 413"/>
                  <a:gd name="T60" fmla="*/ 765 w 1323"/>
                  <a:gd name="T61" fmla="*/ 330 h 413"/>
                  <a:gd name="T62" fmla="*/ 785 w 1323"/>
                  <a:gd name="T63" fmla="*/ 351 h 413"/>
                  <a:gd name="T64" fmla="*/ 796 w 1323"/>
                  <a:gd name="T65" fmla="*/ 382 h 413"/>
                  <a:gd name="T66" fmla="*/ 827 w 1323"/>
                  <a:gd name="T67" fmla="*/ 392 h 413"/>
                  <a:gd name="T68" fmla="*/ 858 w 1323"/>
                  <a:gd name="T69" fmla="*/ 402 h 413"/>
                  <a:gd name="T70" fmla="*/ 889 w 1323"/>
                  <a:gd name="T71" fmla="*/ 392 h 413"/>
                  <a:gd name="T72" fmla="*/ 930 w 1323"/>
                  <a:gd name="T73" fmla="*/ 392 h 413"/>
                  <a:gd name="T74" fmla="*/ 961 w 1323"/>
                  <a:gd name="T75" fmla="*/ 402 h 413"/>
                  <a:gd name="T76" fmla="*/ 992 w 1323"/>
                  <a:gd name="T77" fmla="*/ 413 h 413"/>
                  <a:gd name="T78" fmla="*/ 1033 w 1323"/>
                  <a:gd name="T79" fmla="*/ 413 h 413"/>
                  <a:gd name="T80" fmla="*/ 1064 w 1323"/>
                  <a:gd name="T81" fmla="*/ 392 h 413"/>
                  <a:gd name="T82" fmla="*/ 1106 w 1323"/>
                  <a:gd name="T83" fmla="*/ 392 h 413"/>
                  <a:gd name="T84" fmla="*/ 1147 w 1323"/>
                  <a:gd name="T85" fmla="*/ 392 h 413"/>
                  <a:gd name="T86" fmla="*/ 1178 w 1323"/>
                  <a:gd name="T87" fmla="*/ 382 h 413"/>
                  <a:gd name="T88" fmla="*/ 1188 w 1323"/>
                  <a:gd name="T89" fmla="*/ 351 h 413"/>
                  <a:gd name="T90" fmla="*/ 1219 w 1323"/>
                  <a:gd name="T91" fmla="*/ 340 h 413"/>
                  <a:gd name="T92" fmla="*/ 1250 w 1323"/>
                  <a:gd name="T93" fmla="*/ 351 h 413"/>
                  <a:gd name="T94" fmla="*/ 1271 w 1323"/>
                  <a:gd name="T95" fmla="*/ 371 h 413"/>
                  <a:gd name="T96" fmla="*/ 1302 w 1323"/>
                  <a:gd name="T97" fmla="*/ 361 h 4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23"/>
                  <a:gd name="T148" fmla="*/ 0 h 413"/>
                  <a:gd name="T149" fmla="*/ 1323 w 1323"/>
                  <a:gd name="T150" fmla="*/ 413 h 4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23" h="413">
                    <a:moveTo>
                      <a:pt x="0" y="0"/>
                    </a:moveTo>
                    <a:lnTo>
                      <a:pt x="10" y="0"/>
                    </a:lnTo>
                    <a:lnTo>
                      <a:pt x="10" y="10"/>
                    </a:lnTo>
                    <a:lnTo>
                      <a:pt x="10" y="21"/>
                    </a:lnTo>
                    <a:lnTo>
                      <a:pt x="10" y="31"/>
                    </a:lnTo>
                    <a:lnTo>
                      <a:pt x="21" y="31"/>
                    </a:lnTo>
                    <a:lnTo>
                      <a:pt x="21" y="41"/>
                    </a:lnTo>
                    <a:lnTo>
                      <a:pt x="31" y="41"/>
                    </a:lnTo>
                    <a:lnTo>
                      <a:pt x="31" y="52"/>
                    </a:lnTo>
                    <a:lnTo>
                      <a:pt x="21" y="52"/>
                    </a:lnTo>
                    <a:lnTo>
                      <a:pt x="21" y="62"/>
                    </a:lnTo>
                    <a:lnTo>
                      <a:pt x="21" y="72"/>
                    </a:lnTo>
                    <a:lnTo>
                      <a:pt x="21" y="83"/>
                    </a:lnTo>
                    <a:lnTo>
                      <a:pt x="21" y="93"/>
                    </a:lnTo>
                    <a:lnTo>
                      <a:pt x="31" y="93"/>
                    </a:lnTo>
                    <a:lnTo>
                      <a:pt x="41" y="103"/>
                    </a:lnTo>
                    <a:lnTo>
                      <a:pt x="52" y="103"/>
                    </a:lnTo>
                    <a:lnTo>
                      <a:pt x="52" y="114"/>
                    </a:lnTo>
                    <a:lnTo>
                      <a:pt x="62" y="114"/>
                    </a:lnTo>
                    <a:lnTo>
                      <a:pt x="62" y="124"/>
                    </a:lnTo>
                    <a:lnTo>
                      <a:pt x="72" y="134"/>
                    </a:lnTo>
                    <a:lnTo>
                      <a:pt x="72" y="144"/>
                    </a:lnTo>
                    <a:lnTo>
                      <a:pt x="83" y="144"/>
                    </a:lnTo>
                    <a:lnTo>
                      <a:pt x="83" y="155"/>
                    </a:lnTo>
                    <a:lnTo>
                      <a:pt x="93" y="165"/>
                    </a:lnTo>
                    <a:lnTo>
                      <a:pt x="103" y="165"/>
                    </a:lnTo>
                    <a:lnTo>
                      <a:pt x="103" y="175"/>
                    </a:lnTo>
                    <a:lnTo>
                      <a:pt x="114" y="175"/>
                    </a:lnTo>
                    <a:lnTo>
                      <a:pt x="114" y="186"/>
                    </a:lnTo>
                    <a:lnTo>
                      <a:pt x="124" y="186"/>
                    </a:lnTo>
                    <a:lnTo>
                      <a:pt x="134" y="196"/>
                    </a:lnTo>
                    <a:lnTo>
                      <a:pt x="145" y="196"/>
                    </a:lnTo>
                    <a:lnTo>
                      <a:pt x="145" y="206"/>
                    </a:lnTo>
                    <a:lnTo>
                      <a:pt x="155" y="206"/>
                    </a:lnTo>
                    <a:lnTo>
                      <a:pt x="165" y="206"/>
                    </a:lnTo>
                    <a:lnTo>
                      <a:pt x="165" y="217"/>
                    </a:lnTo>
                    <a:lnTo>
                      <a:pt x="176" y="217"/>
                    </a:lnTo>
                    <a:lnTo>
                      <a:pt x="176" y="227"/>
                    </a:lnTo>
                    <a:lnTo>
                      <a:pt x="186" y="227"/>
                    </a:lnTo>
                    <a:lnTo>
                      <a:pt x="196" y="227"/>
                    </a:lnTo>
                    <a:lnTo>
                      <a:pt x="196" y="237"/>
                    </a:lnTo>
                    <a:lnTo>
                      <a:pt x="207" y="237"/>
                    </a:lnTo>
                    <a:lnTo>
                      <a:pt x="217" y="237"/>
                    </a:lnTo>
                    <a:lnTo>
                      <a:pt x="227" y="237"/>
                    </a:lnTo>
                    <a:lnTo>
                      <a:pt x="238" y="237"/>
                    </a:lnTo>
                    <a:lnTo>
                      <a:pt x="248" y="237"/>
                    </a:lnTo>
                    <a:lnTo>
                      <a:pt x="258" y="237"/>
                    </a:lnTo>
                    <a:lnTo>
                      <a:pt x="269" y="237"/>
                    </a:lnTo>
                    <a:lnTo>
                      <a:pt x="279" y="237"/>
                    </a:lnTo>
                    <a:lnTo>
                      <a:pt x="289" y="237"/>
                    </a:lnTo>
                    <a:lnTo>
                      <a:pt x="300" y="237"/>
                    </a:lnTo>
                    <a:lnTo>
                      <a:pt x="310" y="237"/>
                    </a:lnTo>
                    <a:lnTo>
                      <a:pt x="310" y="227"/>
                    </a:lnTo>
                    <a:lnTo>
                      <a:pt x="320" y="227"/>
                    </a:lnTo>
                    <a:lnTo>
                      <a:pt x="331" y="227"/>
                    </a:lnTo>
                    <a:lnTo>
                      <a:pt x="341" y="227"/>
                    </a:lnTo>
                    <a:lnTo>
                      <a:pt x="351" y="227"/>
                    </a:lnTo>
                    <a:lnTo>
                      <a:pt x="362" y="227"/>
                    </a:lnTo>
                    <a:lnTo>
                      <a:pt x="372" y="227"/>
                    </a:lnTo>
                    <a:lnTo>
                      <a:pt x="382" y="227"/>
                    </a:lnTo>
                    <a:lnTo>
                      <a:pt x="393" y="217"/>
                    </a:lnTo>
                    <a:lnTo>
                      <a:pt x="403" y="217"/>
                    </a:lnTo>
                    <a:lnTo>
                      <a:pt x="403" y="206"/>
                    </a:lnTo>
                    <a:lnTo>
                      <a:pt x="413" y="206"/>
                    </a:lnTo>
                    <a:lnTo>
                      <a:pt x="413" y="196"/>
                    </a:lnTo>
                    <a:lnTo>
                      <a:pt x="424" y="196"/>
                    </a:lnTo>
                    <a:lnTo>
                      <a:pt x="424" y="186"/>
                    </a:lnTo>
                    <a:lnTo>
                      <a:pt x="434" y="186"/>
                    </a:lnTo>
                    <a:lnTo>
                      <a:pt x="434" y="175"/>
                    </a:lnTo>
                    <a:lnTo>
                      <a:pt x="444" y="175"/>
                    </a:lnTo>
                    <a:lnTo>
                      <a:pt x="455" y="175"/>
                    </a:lnTo>
                    <a:lnTo>
                      <a:pt x="465" y="186"/>
                    </a:lnTo>
                    <a:lnTo>
                      <a:pt x="465" y="196"/>
                    </a:lnTo>
                    <a:lnTo>
                      <a:pt x="465" y="206"/>
                    </a:lnTo>
                    <a:lnTo>
                      <a:pt x="465" y="217"/>
                    </a:lnTo>
                    <a:lnTo>
                      <a:pt x="475" y="217"/>
                    </a:lnTo>
                    <a:lnTo>
                      <a:pt x="475" y="227"/>
                    </a:lnTo>
                    <a:lnTo>
                      <a:pt x="486" y="227"/>
                    </a:lnTo>
                    <a:lnTo>
                      <a:pt x="496" y="227"/>
                    </a:lnTo>
                    <a:lnTo>
                      <a:pt x="506" y="227"/>
                    </a:lnTo>
                    <a:lnTo>
                      <a:pt x="517" y="227"/>
                    </a:lnTo>
                    <a:lnTo>
                      <a:pt x="517" y="217"/>
                    </a:lnTo>
                    <a:lnTo>
                      <a:pt x="527" y="217"/>
                    </a:lnTo>
                    <a:lnTo>
                      <a:pt x="527" y="227"/>
                    </a:lnTo>
                    <a:lnTo>
                      <a:pt x="537" y="227"/>
                    </a:lnTo>
                    <a:lnTo>
                      <a:pt x="548" y="227"/>
                    </a:lnTo>
                    <a:lnTo>
                      <a:pt x="558" y="227"/>
                    </a:lnTo>
                    <a:lnTo>
                      <a:pt x="568" y="227"/>
                    </a:lnTo>
                    <a:lnTo>
                      <a:pt x="568" y="237"/>
                    </a:lnTo>
                    <a:lnTo>
                      <a:pt x="568" y="248"/>
                    </a:lnTo>
                    <a:lnTo>
                      <a:pt x="579" y="248"/>
                    </a:lnTo>
                    <a:lnTo>
                      <a:pt x="589" y="248"/>
                    </a:lnTo>
                    <a:lnTo>
                      <a:pt x="599" y="248"/>
                    </a:lnTo>
                    <a:lnTo>
                      <a:pt x="610" y="248"/>
                    </a:lnTo>
                    <a:lnTo>
                      <a:pt x="610" y="237"/>
                    </a:lnTo>
                    <a:lnTo>
                      <a:pt x="620" y="237"/>
                    </a:lnTo>
                    <a:lnTo>
                      <a:pt x="630" y="237"/>
                    </a:lnTo>
                    <a:lnTo>
                      <a:pt x="641" y="237"/>
                    </a:lnTo>
                    <a:lnTo>
                      <a:pt x="641" y="248"/>
                    </a:lnTo>
                    <a:lnTo>
                      <a:pt x="641" y="258"/>
                    </a:lnTo>
                    <a:lnTo>
                      <a:pt x="651" y="258"/>
                    </a:lnTo>
                    <a:lnTo>
                      <a:pt x="651" y="268"/>
                    </a:lnTo>
                    <a:lnTo>
                      <a:pt x="661" y="268"/>
                    </a:lnTo>
                    <a:lnTo>
                      <a:pt x="672" y="268"/>
                    </a:lnTo>
                    <a:lnTo>
                      <a:pt x="682" y="268"/>
                    </a:lnTo>
                    <a:lnTo>
                      <a:pt x="692" y="268"/>
                    </a:lnTo>
                    <a:lnTo>
                      <a:pt x="692" y="279"/>
                    </a:lnTo>
                    <a:lnTo>
                      <a:pt x="692" y="289"/>
                    </a:lnTo>
                    <a:lnTo>
                      <a:pt x="682" y="289"/>
                    </a:lnTo>
                    <a:lnTo>
                      <a:pt x="682" y="299"/>
                    </a:lnTo>
                    <a:lnTo>
                      <a:pt x="682" y="309"/>
                    </a:lnTo>
                    <a:lnTo>
                      <a:pt x="692" y="320"/>
                    </a:lnTo>
                    <a:lnTo>
                      <a:pt x="703" y="320"/>
                    </a:lnTo>
                    <a:lnTo>
                      <a:pt x="703" y="330"/>
                    </a:lnTo>
                    <a:lnTo>
                      <a:pt x="713" y="330"/>
                    </a:lnTo>
                    <a:lnTo>
                      <a:pt x="713" y="340"/>
                    </a:lnTo>
                    <a:lnTo>
                      <a:pt x="713" y="351"/>
                    </a:lnTo>
                    <a:lnTo>
                      <a:pt x="723" y="351"/>
                    </a:lnTo>
                    <a:lnTo>
                      <a:pt x="734" y="351"/>
                    </a:lnTo>
                    <a:lnTo>
                      <a:pt x="744" y="351"/>
                    </a:lnTo>
                    <a:lnTo>
                      <a:pt x="744" y="340"/>
                    </a:lnTo>
                    <a:lnTo>
                      <a:pt x="754" y="340"/>
                    </a:lnTo>
                    <a:lnTo>
                      <a:pt x="765" y="340"/>
                    </a:lnTo>
                    <a:lnTo>
                      <a:pt x="765" y="330"/>
                    </a:lnTo>
                    <a:lnTo>
                      <a:pt x="775" y="330"/>
                    </a:lnTo>
                    <a:lnTo>
                      <a:pt x="775" y="340"/>
                    </a:lnTo>
                    <a:lnTo>
                      <a:pt x="785" y="340"/>
                    </a:lnTo>
                    <a:lnTo>
                      <a:pt x="785" y="351"/>
                    </a:lnTo>
                    <a:lnTo>
                      <a:pt x="785" y="361"/>
                    </a:lnTo>
                    <a:lnTo>
                      <a:pt x="785" y="371"/>
                    </a:lnTo>
                    <a:lnTo>
                      <a:pt x="796" y="371"/>
                    </a:lnTo>
                    <a:lnTo>
                      <a:pt x="796" y="382"/>
                    </a:lnTo>
                    <a:lnTo>
                      <a:pt x="806" y="382"/>
                    </a:lnTo>
                    <a:lnTo>
                      <a:pt x="806" y="392"/>
                    </a:lnTo>
                    <a:lnTo>
                      <a:pt x="816" y="392"/>
                    </a:lnTo>
                    <a:lnTo>
                      <a:pt x="827" y="392"/>
                    </a:lnTo>
                    <a:lnTo>
                      <a:pt x="827" y="402"/>
                    </a:lnTo>
                    <a:lnTo>
                      <a:pt x="837" y="402"/>
                    </a:lnTo>
                    <a:lnTo>
                      <a:pt x="847" y="402"/>
                    </a:lnTo>
                    <a:lnTo>
                      <a:pt x="858" y="402"/>
                    </a:lnTo>
                    <a:lnTo>
                      <a:pt x="868" y="402"/>
                    </a:lnTo>
                    <a:lnTo>
                      <a:pt x="878" y="402"/>
                    </a:lnTo>
                    <a:lnTo>
                      <a:pt x="878" y="392"/>
                    </a:lnTo>
                    <a:lnTo>
                      <a:pt x="889" y="392"/>
                    </a:lnTo>
                    <a:lnTo>
                      <a:pt x="899" y="392"/>
                    </a:lnTo>
                    <a:lnTo>
                      <a:pt x="909" y="392"/>
                    </a:lnTo>
                    <a:lnTo>
                      <a:pt x="920" y="392"/>
                    </a:lnTo>
                    <a:lnTo>
                      <a:pt x="930" y="392"/>
                    </a:lnTo>
                    <a:lnTo>
                      <a:pt x="940" y="392"/>
                    </a:lnTo>
                    <a:lnTo>
                      <a:pt x="940" y="402"/>
                    </a:lnTo>
                    <a:lnTo>
                      <a:pt x="951" y="402"/>
                    </a:lnTo>
                    <a:lnTo>
                      <a:pt x="961" y="402"/>
                    </a:lnTo>
                    <a:lnTo>
                      <a:pt x="971" y="402"/>
                    </a:lnTo>
                    <a:lnTo>
                      <a:pt x="971" y="413"/>
                    </a:lnTo>
                    <a:lnTo>
                      <a:pt x="982" y="413"/>
                    </a:lnTo>
                    <a:lnTo>
                      <a:pt x="992" y="413"/>
                    </a:lnTo>
                    <a:lnTo>
                      <a:pt x="1002" y="413"/>
                    </a:lnTo>
                    <a:lnTo>
                      <a:pt x="1013" y="413"/>
                    </a:lnTo>
                    <a:lnTo>
                      <a:pt x="1023" y="413"/>
                    </a:lnTo>
                    <a:lnTo>
                      <a:pt x="1033" y="413"/>
                    </a:lnTo>
                    <a:lnTo>
                      <a:pt x="1044" y="413"/>
                    </a:lnTo>
                    <a:lnTo>
                      <a:pt x="1044" y="402"/>
                    </a:lnTo>
                    <a:lnTo>
                      <a:pt x="1054" y="402"/>
                    </a:lnTo>
                    <a:lnTo>
                      <a:pt x="1064" y="392"/>
                    </a:lnTo>
                    <a:lnTo>
                      <a:pt x="1075" y="382"/>
                    </a:lnTo>
                    <a:lnTo>
                      <a:pt x="1085" y="382"/>
                    </a:lnTo>
                    <a:lnTo>
                      <a:pt x="1095" y="382"/>
                    </a:lnTo>
                    <a:lnTo>
                      <a:pt x="1106" y="392"/>
                    </a:lnTo>
                    <a:lnTo>
                      <a:pt x="1116" y="392"/>
                    </a:lnTo>
                    <a:lnTo>
                      <a:pt x="1126" y="392"/>
                    </a:lnTo>
                    <a:lnTo>
                      <a:pt x="1137" y="392"/>
                    </a:lnTo>
                    <a:lnTo>
                      <a:pt x="1147" y="392"/>
                    </a:lnTo>
                    <a:lnTo>
                      <a:pt x="1147" y="382"/>
                    </a:lnTo>
                    <a:lnTo>
                      <a:pt x="1157" y="382"/>
                    </a:lnTo>
                    <a:lnTo>
                      <a:pt x="1168" y="382"/>
                    </a:lnTo>
                    <a:lnTo>
                      <a:pt x="1178" y="382"/>
                    </a:lnTo>
                    <a:lnTo>
                      <a:pt x="1178" y="371"/>
                    </a:lnTo>
                    <a:lnTo>
                      <a:pt x="1188" y="371"/>
                    </a:lnTo>
                    <a:lnTo>
                      <a:pt x="1188" y="361"/>
                    </a:lnTo>
                    <a:lnTo>
                      <a:pt x="1188" y="351"/>
                    </a:lnTo>
                    <a:lnTo>
                      <a:pt x="1199" y="351"/>
                    </a:lnTo>
                    <a:lnTo>
                      <a:pt x="1209" y="351"/>
                    </a:lnTo>
                    <a:lnTo>
                      <a:pt x="1209" y="340"/>
                    </a:lnTo>
                    <a:lnTo>
                      <a:pt x="1219" y="340"/>
                    </a:lnTo>
                    <a:lnTo>
                      <a:pt x="1230" y="340"/>
                    </a:lnTo>
                    <a:lnTo>
                      <a:pt x="1240" y="340"/>
                    </a:lnTo>
                    <a:lnTo>
                      <a:pt x="1250" y="340"/>
                    </a:lnTo>
                    <a:lnTo>
                      <a:pt x="1250" y="351"/>
                    </a:lnTo>
                    <a:lnTo>
                      <a:pt x="1261" y="351"/>
                    </a:lnTo>
                    <a:lnTo>
                      <a:pt x="1261" y="361"/>
                    </a:lnTo>
                    <a:lnTo>
                      <a:pt x="1271" y="361"/>
                    </a:lnTo>
                    <a:lnTo>
                      <a:pt x="1271" y="371"/>
                    </a:lnTo>
                    <a:lnTo>
                      <a:pt x="1281" y="371"/>
                    </a:lnTo>
                    <a:lnTo>
                      <a:pt x="1292" y="371"/>
                    </a:lnTo>
                    <a:lnTo>
                      <a:pt x="1292" y="361"/>
                    </a:lnTo>
                    <a:lnTo>
                      <a:pt x="1302" y="361"/>
                    </a:lnTo>
                    <a:lnTo>
                      <a:pt x="1312" y="361"/>
                    </a:lnTo>
                    <a:lnTo>
                      <a:pt x="1323" y="361"/>
                    </a:lnTo>
                    <a:lnTo>
                      <a:pt x="1312" y="361"/>
                    </a:lnTo>
                  </a:path>
                </a:pathLst>
              </a:custGeom>
              <a:noFill/>
              <a:ln w="33338">
                <a:solidFill>
                  <a:srgbClr val="0000FF"/>
                </a:solidFill>
                <a:prstDash val="solid"/>
                <a:round/>
                <a:headEnd/>
                <a:tailEnd/>
              </a:ln>
            </p:spPr>
            <p:txBody>
              <a:bodyPr/>
              <a:lstStyle/>
              <a:p>
                <a:endParaRPr lang="en-US"/>
              </a:p>
            </p:txBody>
          </p:sp>
          <p:sp>
            <p:nvSpPr>
              <p:cNvPr id="17484" name="Freeform 66"/>
              <p:cNvSpPr>
                <a:spLocks/>
              </p:cNvSpPr>
              <p:nvPr/>
            </p:nvSpPr>
            <p:spPr bwMode="auto">
              <a:xfrm>
                <a:off x="2983" y="2831"/>
                <a:ext cx="775" cy="299"/>
              </a:xfrm>
              <a:custGeom>
                <a:avLst/>
                <a:gdLst>
                  <a:gd name="T0" fmla="*/ 10 w 775"/>
                  <a:gd name="T1" fmla="*/ 134 h 299"/>
                  <a:gd name="T2" fmla="*/ 20 w 775"/>
                  <a:gd name="T3" fmla="*/ 124 h 299"/>
                  <a:gd name="T4" fmla="*/ 41 w 775"/>
                  <a:gd name="T5" fmla="*/ 124 h 299"/>
                  <a:gd name="T6" fmla="*/ 51 w 775"/>
                  <a:gd name="T7" fmla="*/ 113 h 299"/>
                  <a:gd name="T8" fmla="*/ 62 w 775"/>
                  <a:gd name="T9" fmla="*/ 93 h 299"/>
                  <a:gd name="T10" fmla="*/ 72 w 775"/>
                  <a:gd name="T11" fmla="*/ 82 h 299"/>
                  <a:gd name="T12" fmla="*/ 82 w 775"/>
                  <a:gd name="T13" fmla="*/ 72 h 299"/>
                  <a:gd name="T14" fmla="*/ 93 w 775"/>
                  <a:gd name="T15" fmla="*/ 62 h 299"/>
                  <a:gd name="T16" fmla="*/ 103 w 775"/>
                  <a:gd name="T17" fmla="*/ 52 h 299"/>
                  <a:gd name="T18" fmla="*/ 124 w 775"/>
                  <a:gd name="T19" fmla="*/ 41 h 299"/>
                  <a:gd name="T20" fmla="*/ 134 w 775"/>
                  <a:gd name="T21" fmla="*/ 31 h 299"/>
                  <a:gd name="T22" fmla="*/ 144 w 775"/>
                  <a:gd name="T23" fmla="*/ 21 h 299"/>
                  <a:gd name="T24" fmla="*/ 165 w 775"/>
                  <a:gd name="T25" fmla="*/ 21 h 299"/>
                  <a:gd name="T26" fmla="*/ 175 w 775"/>
                  <a:gd name="T27" fmla="*/ 10 h 299"/>
                  <a:gd name="T28" fmla="*/ 186 w 775"/>
                  <a:gd name="T29" fmla="*/ 0 h 299"/>
                  <a:gd name="T30" fmla="*/ 206 w 775"/>
                  <a:gd name="T31" fmla="*/ 0 h 299"/>
                  <a:gd name="T32" fmla="*/ 227 w 775"/>
                  <a:gd name="T33" fmla="*/ 0 h 299"/>
                  <a:gd name="T34" fmla="*/ 237 w 775"/>
                  <a:gd name="T35" fmla="*/ 10 h 299"/>
                  <a:gd name="T36" fmla="*/ 258 w 775"/>
                  <a:gd name="T37" fmla="*/ 10 h 299"/>
                  <a:gd name="T38" fmla="*/ 268 w 775"/>
                  <a:gd name="T39" fmla="*/ 21 h 299"/>
                  <a:gd name="T40" fmla="*/ 289 w 775"/>
                  <a:gd name="T41" fmla="*/ 21 h 299"/>
                  <a:gd name="T42" fmla="*/ 310 w 775"/>
                  <a:gd name="T43" fmla="*/ 21 h 299"/>
                  <a:gd name="T44" fmla="*/ 320 w 775"/>
                  <a:gd name="T45" fmla="*/ 31 h 299"/>
                  <a:gd name="T46" fmla="*/ 341 w 775"/>
                  <a:gd name="T47" fmla="*/ 31 h 299"/>
                  <a:gd name="T48" fmla="*/ 351 w 775"/>
                  <a:gd name="T49" fmla="*/ 41 h 299"/>
                  <a:gd name="T50" fmla="*/ 372 w 775"/>
                  <a:gd name="T51" fmla="*/ 41 h 299"/>
                  <a:gd name="T52" fmla="*/ 392 w 775"/>
                  <a:gd name="T53" fmla="*/ 41 h 299"/>
                  <a:gd name="T54" fmla="*/ 403 w 775"/>
                  <a:gd name="T55" fmla="*/ 52 h 299"/>
                  <a:gd name="T56" fmla="*/ 413 w 775"/>
                  <a:gd name="T57" fmla="*/ 62 h 299"/>
                  <a:gd name="T58" fmla="*/ 423 w 775"/>
                  <a:gd name="T59" fmla="*/ 72 h 299"/>
                  <a:gd name="T60" fmla="*/ 434 w 775"/>
                  <a:gd name="T61" fmla="*/ 82 h 299"/>
                  <a:gd name="T62" fmla="*/ 454 w 775"/>
                  <a:gd name="T63" fmla="*/ 82 h 299"/>
                  <a:gd name="T64" fmla="*/ 475 w 775"/>
                  <a:gd name="T65" fmla="*/ 82 h 299"/>
                  <a:gd name="T66" fmla="*/ 485 w 775"/>
                  <a:gd name="T67" fmla="*/ 93 h 299"/>
                  <a:gd name="T68" fmla="*/ 475 w 775"/>
                  <a:gd name="T69" fmla="*/ 103 h 299"/>
                  <a:gd name="T70" fmla="*/ 475 w 775"/>
                  <a:gd name="T71" fmla="*/ 124 h 299"/>
                  <a:gd name="T72" fmla="*/ 496 w 775"/>
                  <a:gd name="T73" fmla="*/ 124 h 299"/>
                  <a:gd name="T74" fmla="*/ 516 w 775"/>
                  <a:gd name="T75" fmla="*/ 124 h 299"/>
                  <a:gd name="T76" fmla="*/ 537 w 775"/>
                  <a:gd name="T77" fmla="*/ 124 h 299"/>
                  <a:gd name="T78" fmla="*/ 547 w 775"/>
                  <a:gd name="T79" fmla="*/ 134 h 299"/>
                  <a:gd name="T80" fmla="*/ 558 w 775"/>
                  <a:gd name="T81" fmla="*/ 155 h 299"/>
                  <a:gd name="T82" fmla="*/ 568 w 775"/>
                  <a:gd name="T83" fmla="*/ 144 h 299"/>
                  <a:gd name="T84" fmla="*/ 589 w 775"/>
                  <a:gd name="T85" fmla="*/ 144 h 299"/>
                  <a:gd name="T86" fmla="*/ 599 w 775"/>
                  <a:gd name="T87" fmla="*/ 155 h 299"/>
                  <a:gd name="T88" fmla="*/ 609 w 775"/>
                  <a:gd name="T89" fmla="*/ 165 h 299"/>
                  <a:gd name="T90" fmla="*/ 620 w 775"/>
                  <a:gd name="T91" fmla="*/ 175 h 299"/>
                  <a:gd name="T92" fmla="*/ 640 w 775"/>
                  <a:gd name="T93" fmla="*/ 175 h 299"/>
                  <a:gd name="T94" fmla="*/ 661 w 775"/>
                  <a:gd name="T95" fmla="*/ 175 h 299"/>
                  <a:gd name="T96" fmla="*/ 671 w 775"/>
                  <a:gd name="T97" fmla="*/ 186 h 299"/>
                  <a:gd name="T98" fmla="*/ 692 w 775"/>
                  <a:gd name="T99" fmla="*/ 186 h 299"/>
                  <a:gd name="T100" fmla="*/ 702 w 775"/>
                  <a:gd name="T101" fmla="*/ 196 h 299"/>
                  <a:gd name="T102" fmla="*/ 713 w 775"/>
                  <a:gd name="T103" fmla="*/ 206 h 299"/>
                  <a:gd name="T104" fmla="*/ 713 w 775"/>
                  <a:gd name="T105" fmla="*/ 227 h 299"/>
                  <a:gd name="T106" fmla="*/ 713 w 775"/>
                  <a:gd name="T107" fmla="*/ 247 h 299"/>
                  <a:gd name="T108" fmla="*/ 733 w 775"/>
                  <a:gd name="T109" fmla="*/ 247 h 299"/>
                  <a:gd name="T110" fmla="*/ 744 w 775"/>
                  <a:gd name="T111" fmla="*/ 258 h 299"/>
                  <a:gd name="T112" fmla="*/ 754 w 775"/>
                  <a:gd name="T113" fmla="*/ 268 h 299"/>
                  <a:gd name="T114" fmla="*/ 764 w 775"/>
                  <a:gd name="T115" fmla="*/ 278 h 299"/>
                  <a:gd name="T116" fmla="*/ 764 w 775"/>
                  <a:gd name="T117" fmla="*/ 299 h 299"/>
                  <a:gd name="T118" fmla="*/ 775 w 775"/>
                  <a:gd name="T119" fmla="*/ 289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5"/>
                  <a:gd name="T181" fmla="*/ 0 h 299"/>
                  <a:gd name="T182" fmla="*/ 775 w 775"/>
                  <a:gd name="T183" fmla="*/ 299 h 29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5" h="299">
                    <a:moveTo>
                      <a:pt x="0" y="134"/>
                    </a:moveTo>
                    <a:lnTo>
                      <a:pt x="10" y="134"/>
                    </a:lnTo>
                    <a:lnTo>
                      <a:pt x="20" y="134"/>
                    </a:lnTo>
                    <a:lnTo>
                      <a:pt x="20" y="124"/>
                    </a:lnTo>
                    <a:lnTo>
                      <a:pt x="31" y="124"/>
                    </a:lnTo>
                    <a:lnTo>
                      <a:pt x="41" y="124"/>
                    </a:lnTo>
                    <a:lnTo>
                      <a:pt x="41" y="113"/>
                    </a:lnTo>
                    <a:lnTo>
                      <a:pt x="51" y="113"/>
                    </a:lnTo>
                    <a:lnTo>
                      <a:pt x="62" y="103"/>
                    </a:lnTo>
                    <a:lnTo>
                      <a:pt x="62" y="93"/>
                    </a:lnTo>
                    <a:lnTo>
                      <a:pt x="72" y="93"/>
                    </a:lnTo>
                    <a:lnTo>
                      <a:pt x="72" y="82"/>
                    </a:lnTo>
                    <a:lnTo>
                      <a:pt x="82" y="82"/>
                    </a:lnTo>
                    <a:lnTo>
                      <a:pt x="82" y="72"/>
                    </a:lnTo>
                    <a:lnTo>
                      <a:pt x="82" y="62"/>
                    </a:lnTo>
                    <a:lnTo>
                      <a:pt x="93" y="62"/>
                    </a:lnTo>
                    <a:lnTo>
                      <a:pt x="93" y="52"/>
                    </a:lnTo>
                    <a:lnTo>
                      <a:pt x="103" y="52"/>
                    </a:lnTo>
                    <a:lnTo>
                      <a:pt x="113" y="41"/>
                    </a:lnTo>
                    <a:lnTo>
                      <a:pt x="124" y="41"/>
                    </a:lnTo>
                    <a:lnTo>
                      <a:pt x="124" y="31"/>
                    </a:lnTo>
                    <a:lnTo>
                      <a:pt x="134" y="31"/>
                    </a:lnTo>
                    <a:lnTo>
                      <a:pt x="134" y="21"/>
                    </a:lnTo>
                    <a:lnTo>
                      <a:pt x="144" y="21"/>
                    </a:lnTo>
                    <a:lnTo>
                      <a:pt x="155" y="21"/>
                    </a:lnTo>
                    <a:lnTo>
                      <a:pt x="165" y="21"/>
                    </a:lnTo>
                    <a:lnTo>
                      <a:pt x="175" y="21"/>
                    </a:lnTo>
                    <a:lnTo>
                      <a:pt x="175" y="10"/>
                    </a:lnTo>
                    <a:lnTo>
                      <a:pt x="186" y="10"/>
                    </a:lnTo>
                    <a:lnTo>
                      <a:pt x="186" y="0"/>
                    </a:lnTo>
                    <a:lnTo>
                      <a:pt x="196" y="0"/>
                    </a:lnTo>
                    <a:lnTo>
                      <a:pt x="206" y="0"/>
                    </a:lnTo>
                    <a:lnTo>
                      <a:pt x="217" y="0"/>
                    </a:lnTo>
                    <a:lnTo>
                      <a:pt x="227" y="0"/>
                    </a:lnTo>
                    <a:lnTo>
                      <a:pt x="237" y="0"/>
                    </a:lnTo>
                    <a:lnTo>
                      <a:pt x="237" y="10"/>
                    </a:lnTo>
                    <a:lnTo>
                      <a:pt x="248" y="10"/>
                    </a:lnTo>
                    <a:lnTo>
                      <a:pt x="258" y="10"/>
                    </a:lnTo>
                    <a:lnTo>
                      <a:pt x="268" y="10"/>
                    </a:lnTo>
                    <a:lnTo>
                      <a:pt x="268" y="21"/>
                    </a:lnTo>
                    <a:lnTo>
                      <a:pt x="279" y="21"/>
                    </a:lnTo>
                    <a:lnTo>
                      <a:pt x="289" y="21"/>
                    </a:lnTo>
                    <a:lnTo>
                      <a:pt x="299" y="21"/>
                    </a:lnTo>
                    <a:lnTo>
                      <a:pt x="310" y="21"/>
                    </a:lnTo>
                    <a:lnTo>
                      <a:pt x="320" y="21"/>
                    </a:lnTo>
                    <a:lnTo>
                      <a:pt x="320" y="31"/>
                    </a:lnTo>
                    <a:lnTo>
                      <a:pt x="330" y="31"/>
                    </a:lnTo>
                    <a:lnTo>
                      <a:pt x="341" y="31"/>
                    </a:lnTo>
                    <a:lnTo>
                      <a:pt x="351" y="31"/>
                    </a:lnTo>
                    <a:lnTo>
                      <a:pt x="351" y="41"/>
                    </a:lnTo>
                    <a:lnTo>
                      <a:pt x="361" y="41"/>
                    </a:lnTo>
                    <a:lnTo>
                      <a:pt x="372" y="41"/>
                    </a:lnTo>
                    <a:lnTo>
                      <a:pt x="382" y="41"/>
                    </a:lnTo>
                    <a:lnTo>
                      <a:pt x="392" y="41"/>
                    </a:lnTo>
                    <a:lnTo>
                      <a:pt x="392" y="52"/>
                    </a:lnTo>
                    <a:lnTo>
                      <a:pt x="403" y="52"/>
                    </a:lnTo>
                    <a:lnTo>
                      <a:pt x="403" y="62"/>
                    </a:lnTo>
                    <a:lnTo>
                      <a:pt x="413" y="62"/>
                    </a:lnTo>
                    <a:lnTo>
                      <a:pt x="413" y="72"/>
                    </a:lnTo>
                    <a:lnTo>
                      <a:pt x="423" y="72"/>
                    </a:lnTo>
                    <a:lnTo>
                      <a:pt x="423" y="82"/>
                    </a:lnTo>
                    <a:lnTo>
                      <a:pt x="434" y="82"/>
                    </a:lnTo>
                    <a:lnTo>
                      <a:pt x="444" y="82"/>
                    </a:lnTo>
                    <a:lnTo>
                      <a:pt x="454" y="82"/>
                    </a:lnTo>
                    <a:lnTo>
                      <a:pt x="465" y="82"/>
                    </a:lnTo>
                    <a:lnTo>
                      <a:pt x="475" y="82"/>
                    </a:lnTo>
                    <a:lnTo>
                      <a:pt x="475" y="93"/>
                    </a:lnTo>
                    <a:lnTo>
                      <a:pt x="485" y="93"/>
                    </a:lnTo>
                    <a:lnTo>
                      <a:pt x="485" y="103"/>
                    </a:lnTo>
                    <a:lnTo>
                      <a:pt x="475" y="103"/>
                    </a:lnTo>
                    <a:lnTo>
                      <a:pt x="475" y="113"/>
                    </a:lnTo>
                    <a:lnTo>
                      <a:pt x="475" y="124"/>
                    </a:lnTo>
                    <a:lnTo>
                      <a:pt x="485" y="124"/>
                    </a:lnTo>
                    <a:lnTo>
                      <a:pt x="496" y="124"/>
                    </a:lnTo>
                    <a:lnTo>
                      <a:pt x="506" y="124"/>
                    </a:lnTo>
                    <a:lnTo>
                      <a:pt x="516" y="124"/>
                    </a:lnTo>
                    <a:lnTo>
                      <a:pt x="527" y="124"/>
                    </a:lnTo>
                    <a:lnTo>
                      <a:pt x="537" y="124"/>
                    </a:lnTo>
                    <a:lnTo>
                      <a:pt x="547" y="124"/>
                    </a:lnTo>
                    <a:lnTo>
                      <a:pt x="547" y="134"/>
                    </a:lnTo>
                    <a:lnTo>
                      <a:pt x="547" y="144"/>
                    </a:lnTo>
                    <a:lnTo>
                      <a:pt x="558" y="155"/>
                    </a:lnTo>
                    <a:lnTo>
                      <a:pt x="568" y="155"/>
                    </a:lnTo>
                    <a:lnTo>
                      <a:pt x="568" y="144"/>
                    </a:lnTo>
                    <a:lnTo>
                      <a:pt x="578" y="144"/>
                    </a:lnTo>
                    <a:lnTo>
                      <a:pt x="589" y="144"/>
                    </a:lnTo>
                    <a:lnTo>
                      <a:pt x="599" y="144"/>
                    </a:lnTo>
                    <a:lnTo>
                      <a:pt x="599" y="155"/>
                    </a:lnTo>
                    <a:lnTo>
                      <a:pt x="609" y="155"/>
                    </a:lnTo>
                    <a:lnTo>
                      <a:pt x="609" y="165"/>
                    </a:lnTo>
                    <a:lnTo>
                      <a:pt x="620" y="165"/>
                    </a:lnTo>
                    <a:lnTo>
                      <a:pt x="620" y="175"/>
                    </a:lnTo>
                    <a:lnTo>
                      <a:pt x="630" y="165"/>
                    </a:lnTo>
                    <a:lnTo>
                      <a:pt x="640" y="175"/>
                    </a:lnTo>
                    <a:lnTo>
                      <a:pt x="651" y="175"/>
                    </a:lnTo>
                    <a:lnTo>
                      <a:pt x="661" y="175"/>
                    </a:lnTo>
                    <a:lnTo>
                      <a:pt x="661" y="186"/>
                    </a:lnTo>
                    <a:lnTo>
                      <a:pt x="671" y="186"/>
                    </a:lnTo>
                    <a:lnTo>
                      <a:pt x="682" y="186"/>
                    </a:lnTo>
                    <a:lnTo>
                      <a:pt x="692" y="186"/>
                    </a:lnTo>
                    <a:lnTo>
                      <a:pt x="692" y="196"/>
                    </a:lnTo>
                    <a:lnTo>
                      <a:pt x="702" y="196"/>
                    </a:lnTo>
                    <a:lnTo>
                      <a:pt x="702" y="206"/>
                    </a:lnTo>
                    <a:lnTo>
                      <a:pt x="713" y="206"/>
                    </a:lnTo>
                    <a:lnTo>
                      <a:pt x="713" y="217"/>
                    </a:lnTo>
                    <a:lnTo>
                      <a:pt x="713" y="227"/>
                    </a:lnTo>
                    <a:lnTo>
                      <a:pt x="713" y="237"/>
                    </a:lnTo>
                    <a:lnTo>
                      <a:pt x="713" y="247"/>
                    </a:lnTo>
                    <a:lnTo>
                      <a:pt x="723" y="247"/>
                    </a:lnTo>
                    <a:lnTo>
                      <a:pt x="733" y="247"/>
                    </a:lnTo>
                    <a:lnTo>
                      <a:pt x="733" y="258"/>
                    </a:lnTo>
                    <a:lnTo>
                      <a:pt x="744" y="258"/>
                    </a:lnTo>
                    <a:lnTo>
                      <a:pt x="744" y="268"/>
                    </a:lnTo>
                    <a:lnTo>
                      <a:pt x="754" y="268"/>
                    </a:lnTo>
                    <a:lnTo>
                      <a:pt x="754" y="278"/>
                    </a:lnTo>
                    <a:lnTo>
                      <a:pt x="764" y="278"/>
                    </a:lnTo>
                    <a:lnTo>
                      <a:pt x="764" y="289"/>
                    </a:lnTo>
                    <a:lnTo>
                      <a:pt x="764" y="299"/>
                    </a:lnTo>
                    <a:lnTo>
                      <a:pt x="775" y="299"/>
                    </a:lnTo>
                    <a:lnTo>
                      <a:pt x="775" y="289"/>
                    </a:lnTo>
                  </a:path>
                </a:pathLst>
              </a:custGeom>
              <a:noFill/>
              <a:ln w="33338">
                <a:solidFill>
                  <a:srgbClr val="0000FF"/>
                </a:solidFill>
                <a:prstDash val="solid"/>
                <a:round/>
                <a:headEnd/>
                <a:tailEnd/>
              </a:ln>
            </p:spPr>
            <p:txBody>
              <a:bodyPr/>
              <a:lstStyle/>
              <a:p>
                <a:endParaRPr lang="en-US"/>
              </a:p>
            </p:txBody>
          </p:sp>
        </p:grpSp>
        <p:sp>
          <p:nvSpPr>
            <p:cNvPr id="17476" name="Freeform 67"/>
            <p:cNvSpPr>
              <a:spLocks/>
            </p:cNvSpPr>
            <p:nvPr/>
          </p:nvSpPr>
          <p:spPr bwMode="auto">
            <a:xfrm>
              <a:off x="534" y="1490"/>
              <a:ext cx="434" cy="248"/>
            </a:xfrm>
            <a:custGeom>
              <a:avLst/>
              <a:gdLst>
                <a:gd name="T0" fmla="*/ 434 w 434"/>
                <a:gd name="T1" fmla="*/ 238 h 248"/>
                <a:gd name="T2" fmla="*/ 423 w 434"/>
                <a:gd name="T3" fmla="*/ 227 h 248"/>
                <a:gd name="T4" fmla="*/ 403 w 434"/>
                <a:gd name="T5" fmla="*/ 227 h 248"/>
                <a:gd name="T6" fmla="*/ 392 w 434"/>
                <a:gd name="T7" fmla="*/ 217 h 248"/>
                <a:gd name="T8" fmla="*/ 382 w 434"/>
                <a:gd name="T9" fmla="*/ 207 h 248"/>
                <a:gd name="T10" fmla="*/ 372 w 434"/>
                <a:gd name="T11" fmla="*/ 196 h 248"/>
                <a:gd name="T12" fmla="*/ 361 w 434"/>
                <a:gd name="T13" fmla="*/ 186 h 248"/>
                <a:gd name="T14" fmla="*/ 341 w 434"/>
                <a:gd name="T15" fmla="*/ 176 h 248"/>
                <a:gd name="T16" fmla="*/ 330 w 434"/>
                <a:gd name="T17" fmla="*/ 165 h 248"/>
                <a:gd name="T18" fmla="*/ 330 w 434"/>
                <a:gd name="T19" fmla="*/ 145 h 248"/>
                <a:gd name="T20" fmla="*/ 330 w 434"/>
                <a:gd name="T21" fmla="*/ 124 h 248"/>
                <a:gd name="T22" fmla="*/ 320 w 434"/>
                <a:gd name="T23" fmla="*/ 114 h 248"/>
                <a:gd name="T24" fmla="*/ 310 w 434"/>
                <a:gd name="T25" fmla="*/ 103 h 248"/>
                <a:gd name="T26" fmla="*/ 299 w 434"/>
                <a:gd name="T27" fmla="*/ 83 h 248"/>
                <a:gd name="T28" fmla="*/ 289 w 434"/>
                <a:gd name="T29" fmla="*/ 73 h 248"/>
                <a:gd name="T30" fmla="*/ 279 w 434"/>
                <a:gd name="T31" fmla="*/ 62 h 248"/>
                <a:gd name="T32" fmla="*/ 268 w 434"/>
                <a:gd name="T33" fmla="*/ 52 h 248"/>
                <a:gd name="T34" fmla="*/ 268 w 434"/>
                <a:gd name="T35" fmla="*/ 52 h 248"/>
                <a:gd name="T36" fmla="*/ 258 w 434"/>
                <a:gd name="T37" fmla="*/ 62 h 248"/>
                <a:gd name="T38" fmla="*/ 237 w 434"/>
                <a:gd name="T39" fmla="*/ 52 h 248"/>
                <a:gd name="T40" fmla="*/ 217 w 434"/>
                <a:gd name="T41" fmla="*/ 52 h 248"/>
                <a:gd name="T42" fmla="*/ 196 w 434"/>
                <a:gd name="T43" fmla="*/ 52 h 248"/>
                <a:gd name="T44" fmla="*/ 186 w 434"/>
                <a:gd name="T45" fmla="*/ 42 h 248"/>
                <a:gd name="T46" fmla="*/ 175 w 434"/>
                <a:gd name="T47" fmla="*/ 31 h 248"/>
                <a:gd name="T48" fmla="*/ 165 w 434"/>
                <a:gd name="T49" fmla="*/ 42 h 248"/>
                <a:gd name="T50" fmla="*/ 144 w 434"/>
                <a:gd name="T51" fmla="*/ 31 h 248"/>
                <a:gd name="T52" fmla="*/ 134 w 434"/>
                <a:gd name="T53" fmla="*/ 42 h 248"/>
                <a:gd name="T54" fmla="*/ 113 w 434"/>
                <a:gd name="T55" fmla="*/ 31 h 248"/>
                <a:gd name="T56" fmla="*/ 93 w 434"/>
                <a:gd name="T57" fmla="*/ 31 h 248"/>
                <a:gd name="T58" fmla="*/ 82 w 434"/>
                <a:gd name="T59" fmla="*/ 21 h 248"/>
                <a:gd name="T60" fmla="*/ 72 w 434"/>
                <a:gd name="T61" fmla="*/ 11 h 248"/>
                <a:gd name="T62" fmla="*/ 51 w 434"/>
                <a:gd name="T63" fmla="*/ 11 h 248"/>
                <a:gd name="T64" fmla="*/ 41 w 434"/>
                <a:gd name="T65" fmla="*/ 0 h 248"/>
                <a:gd name="T66" fmla="*/ 20 w 434"/>
                <a:gd name="T67" fmla="*/ 0 h 248"/>
                <a:gd name="T68" fmla="*/ 10 w 434"/>
                <a:gd name="T69" fmla="*/ 11 h 2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4"/>
                <a:gd name="T106" fmla="*/ 0 h 248"/>
                <a:gd name="T107" fmla="*/ 434 w 434"/>
                <a:gd name="T108" fmla="*/ 248 h 2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4" h="248">
                  <a:moveTo>
                    <a:pt x="434" y="248"/>
                  </a:moveTo>
                  <a:lnTo>
                    <a:pt x="434" y="238"/>
                  </a:lnTo>
                  <a:lnTo>
                    <a:pt x="423" y="238"/>
                  </a:lnTo>
                  <a:lnTo>
                    <a:pt x="423" y="227"/>
                  </a:lnTo>
                  <a:lnTo>
                    <a:pt x="413" y="227"/>
                  </a:lnTo>
                  <a:lnTo>
                    <a:pt x="403" y="227"/>
                  </a:lnTo>
                  <a:lnTo>
                    <a:pt x="403" y="217"/>
                  </a:lnTo>
                  <a:lnTo>
                    <a:pt x="392" y="217"/>
                  </a:lnTo>
                  <a:lnTo>
                    <a:pt x="392" y="207"/>
                  </a:lnTo>
                  <a:lnTo>
                    <a:pt x="382" y="207"/>
                  </a:lnTo>
                  <a:lnTo>
                    <a:pt x="382" y="196"/>
                  </a:lnTo>
                  <a:lnTo>
                    <a:pt x="372" y="196"/>
                  </a:lnTo>
                  <a:lnTo>
                    <a:pt x="372" y="186"/>
                  </a:lnTo>
                  <a:lnTo>
                    <a:pt x="361" y="186"/>
                  </a:lnTo>
                  <a:lnTo>
                    <a:pt x="351" y="176"/>
                  </a:lnTo>
                  <a:lnTo>
                    <a:pt x="341" y="176"/>
                  </a:lnTo>
                  <a:lnTo>
                    <a:pt x="341" y="165"/>
                  </a:lnTo>
                  <a:lnTo>
                    <a:pt x="330" y="165"/>
                  </a:lnTo>
                  <a:lnTo>
                    <a:pt x="330" y="155"/>
                  </a:lnTo>
                  <a:lnTo>
                    <a:pt x="330" y="145"/>
                  </a:lnTo>
                  <a:lnTo>
                    <a:pt x="330" y="134"/>
                  </a:lnTo>
                  <a:lnTo>
                    <a:pt x="330" y="124"/>
                  </a:lnTo>
                  <a:lnTo>
                    <a:pt x="330" y="114"/>
                  </a:lnTo>
                  <a:lnTo>
                    <a:pt x="320" y="114"/>
                  </a:lnTo>
                  <a:lnTo>
                    <a:pt x="320" y="103"/>
                  </a:lnTo>
                  <a:lnTo>
                    <a:pt x="310" y="103"/>
                  </a:lnTo>
                  <a:lnTo>
                    <a:pt x="310" y="93"/>
                  </a:lnTo>
                  <a:lnTo>
                    <a:pt x="299" y="83"/>
                  </a:lnTo>
                  <a:lnTo>
                    <a:pt x="299" y="73"/>
                  </a:lnTo>
                  <a:lnTo>
                    <a:pt x="289" y="73"/>
                  </a:lnTo>
                  <a:lnTo>
                    <a:pt x="289" y="62"/>
                  </a:lnTo>
                  <a:lnTo>
                    <a:pt x="279" y="62"/>
                  </a:lnTo>
                  <a:lnTo>
                    <a:pt x="279" y="52"/>
                  </a:lnTo>
                  <a:lnTo>
                    <a:pt x="268" y="52"/>
                  </a:lnTo>
                  <a:lnTo>
                    <a:pt x="268" y="62"/>
                  </a:lnTo>
                  <a:lnTo>
                    <a:pt x="268" y="52"/>
                  </a:lnTo>
                  <a:lnTo>
                    <a:pt x="258" y="52"/>
                  </a:lnTo>
                  <a:lnTo>
                    <a:pt x="258" y="62"/>
                  </a:lnTo>
                  <a:lnTo>
                    <a:pt x="248" y="62"/>
                  </a:lnTo>
                  <a:lnTo>
                    <a:pt x="237" y="52"/>
                  </a:lnTo>
                  <a:lnTo>
                    <a:pt x="227" y="52"/>
                  </a:lnTo>
                  <a:lnTo>
                    <a:pt x="217" y="52"/>
                  </a:lnTo>
                  <a:lnTo>
                    <a:pt x="206" y="52"/>
                  </a:lnTo>
                  <a:lnTo>
                    <a:pt x="196" y="52"/>
                  </a:lnTo>
                  <a:lnTo>
                    <a:pt x="196" y="42"/>
                  </a:lnTo>
                  <a:lnTo>
                    <a:pt x="186" y="42"/>
                  </a:lnTo>
                  <a:lnTo>
                    <a:pt x="186" y="31"/>
                  </a:lnTo>
                  <a:lnTo>
                    <a:pt x="175" y="31"/>
                  </a:lnTo>
                  <a:lnTo>
                    <a:pt x="175" y="42"/>
                  </a:lnTo>
                  <a:lnTo>
                    <a:pt x="165" y="42"/>
                  </a:lnTo>
                  <a:lnTo>
                    <a:pt x="155" y="42"/>
                  </a:lnTo>
                  <a:lnTo>
                    <a:pt x="144" y="31"/>
                  </a:lnTo>
                  <a:lnTo>
                    <a:pt x="134" y="31"/>
                  </a:lnTo>
                  <a:lnTo>
                    <a:pt x="134" y="42"/>
                  </a:lnTo>
                  <a:lnTo>
                    <a:pt x="124" y="42"/>
                  </a:lnTo>
                  <a:lnTo>
                    <a:pt x="113" y="31"/>
                  </a:lnTo>
                  <a:lnTo>
                    <a:pt x="103" y="31"/>
                  </a:lnTo>
                  <a:lnTo>
                    <a:pt x="93" y="31"/>
                  </a:lnTo>
                  <a:lnTo>
                    <a:pt x="93" y="21"/>
                  </a:lnTo>
                  <a:lnTo>
                    <a:pt x="82" y="21"/>
                  </a:lnTo>
                  <a:lnTo>
                    <a:pt x="72" y="21"/>
                  </a:lnTo>
                  <a:lnTo>
                    <a:pt x="72" y="11"/>
                  </a:lnTo>
                  <a:lnTo>
                    <a:pt x="62" y="11"/>
                  </a:lnTo>
                  <a:lnTo>
                    <a:pt x="51" y="11"/>
                  </a:lnTo>
                  <a:lnTo>
                    <a:pt x="51" y="0"/>
                  </a:lnTo>
                  <a:lnTo>
                    <a:pt x="41" y="0"/>
                  </a:lnTo>
                  <a:lnTo>
                    <a:pt x="31" y="0"/>
                  </a:lnTo>
                  <a:lnTo>
                    <a:pt x="20" y="0"/>
                  </a:lnTo>
                  <a:lnTo>
                    <a:pt x="20" y="11"/>
                  </a:lnTo>
                  <a:lnTo>
                    <a:pt x="10" y="11"/>
                  </a:lnTo>
                  <a:lnTo>
                    <a:pt x="0" y="11"/>
                  </a:lnTo>
                </a:path>
              </a:pathLst>
            </a:custGeom>
            <a:noFill/>
            <a:ln w="15875">
              <a:solidFill>
                <a:srgbClr val="0000FF"/>
              </a:solidFill>
              <a:prstDash val="solid"/>
              <a:round/>
              <a:headEnd/>
              <a:tailEnd/>
            </a:ln>
          </p:spPr>
          <p:txBody>
            <a:bodyPr/>
            <a:lstStyle/>
            <a:p>
              <a:endParaRPr lang="en-US"/>
            </a:p>
          </p:txBody>
        </p:sp>
        <p:sp>
          <p:nvSpPr>
            <p:cNvPr id="17477" name="Freeform 68"/>
            <p:cNvSpPr>
              <a:spLocks/>
            </p:cNvSpPr>
            <p:nvPr/>
          </p:nvSpPr>
          <p:spPr bwMode="auto">
            <a:xfrm>
              <a:off x="503" y="1604"/>
              <a:ext cx="454" cy="175"/>
            </a:xfrm>
            <a:custGeom>
              <a:avLst/>
              <a:gdLst>
                <a:gd name="T0" fmla="*/ 444 w 454"/>
                <a:gd name="T1" fmla="*/ 175 h 175"/>
                <a:gd name="T2" fmla="*/ 423 w 454"/>
                <a:gd name="T3" fmla="*/ 175 h 175"/>
                <a:gd name="T4" fmla="*/ 413 w 454"/>
                <a:gd name="T5" fmla="*/ 165 h 175"/>
                <a:gd name="T6" fmla="*/ 392 w 454"/>
                <a:gd name="T7" fmla="*/ 165 h 175"/>
                <a:gd name="T8" fmla="*/ 372 w 454"/>
                <a:gd name="T9" fmla="*/ 165 h 175"/>
                <a:gd name="T10" fmla="*/ 372 w 454"/>
                <a:gd name="T11" fmla="*/ 144 h 175"/>
                <a:gd name="T12" fmla="*/ 372 w 454"/>
                <a:gd name="T13" fmla="*/ 124 h 175"/>
                <a:gd name="T14" fmla="*/ 351 w 454"/>
                <a:gd name="T15" fmla="*/ 124 h 175"/>
                <a:gd name="T16" fmla="*/ 341 w 454"/>
                <a:gd name="T17" fmla="*/ 113 h 175"/>
                <a:gd name="T18" fmla="*/ 320 w 454"/>
                <a:gd name="T19" fmla="*/ 113 h 175"/>
                <a:gd name="T20" fmla="*/ 310 w 454"/>
                <a:gd name="T21" fmla="*/ 103 h 175"/>
                <a:gd name="T22" fmla="*/ 289 w 454"/>
                <a:gd name="T23" fmla="*/ 103 h 175"/>
                <a:gd name="T24" fmla="*/ 268 w 454"/>
                <a:gd name="T25" fmla="*/ 103 h 175"/>
                <a:gd name="T26" fmla="*/ 268 w 454"/>
                <a:gd name="T27" fmla="*/ 82 h 175"/>
                <a:gd name="T28" fmla="*/ 258 w 454"/>
                <a:gd name="T29" fmla="*/ 93 h 175"/>
                <a:gd name="T30" fmla="*/ 237 w 454"/>
                <a:gd name="T31" fmla="*/ 93 h 175"/>
                <a:gd name="T32" fmla="*/ 217 w 454"/>
                <a:gd name="T33" fmla="*/ 93 h 175"/>
                <a:gd name="T34" fmla="*/ 206 w 454"/>
                <a:gd name="T35" fmla="*/ 82 h 175"/>
                <a:gd name="T36" fmla="*/ 186 w 454"/>
                <a:gd name="T37" fmla="*/ 82 h 175"/>
                <a:gd name="T38" fmla="*/ 165 w 454"/>
                <a:gd name="T39" fmla="*/ 82 h 175"/>
                <a:gd name="T40" fmla="*/ 144 w 454"/>
                <a:gd name="T41" fmla="*/ 82 h 175"/>
                <a:gd name="T42" fmla="*/ 124 w 454"/>
                <a:gd name="T43" fmla="*/ 82 h 175"/>
                <a:gd name="T44" fmla="*/ 113 w 454"/>
                <a:gd name="T45" fmla="*/ 93 h 175"/>
                <a:gd name="T46" fmla="*/ 93 w 454"/>
                <a:gd name="T47" fmla="*/ 93 h 175"/>
                <a:gd name="T48" fmla="*/ 82 w 454"/>
                <a:gd name="T49" fmla="*/ 82 h 175"/>
                <a:gd name="T50" fmla="*/ 62 w 454"/>
                <a:gd name="T51" fmla="*/ 72 h 175"/>
                <a:gd name="T52" fmla="*/ 51 w 454"/>
                <a:gd name="T53" fmla="*/ 62 h 175"/>
                <a:gd name="T54" fmla="*/ 41 w 454"/>
                <a:gd name="T55" fmla="*/ 51 h 175"/>
                <a:gd name="T56" fmla="*/ 20 w 454"/>
                <a:gd name="T57" fmla="*/ 51 h 175"/>
                <a:gd name="T58" fmla="*/ 10 w 454"/>
                <a:gd name="T59" fmla="*/ 41 h 175"/>
                <a:gd name="T60" fmla="*/ 0 w 454"/>
                <a:gd name="T61" fmla="*/ 31 h 175"/>
                <a:gd name="T62" fmla="*/ 0 w 454"/>
                <a:gd name="T63" fmla="*/ 10 h 175"/>
                <a:gd name="T64" fmla="*/ 0 w 454"/>
                <a:gd name="T65" fmla="*/ 10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4"/>
                <a:gd name="T100" fmla="*/ 0 h 175"/>
                <a:gd name="T101" fmla="*/ 454 w 454"/>
                <a:gd name="T102" fmla="*/ 175 h 17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4" h="175">
                  <a:moveTo>
                    <a:pt x="454" y="175"/>
                  </a:moveTo>
                  <a:lnTo>
                    <a:pt x="444" y="175"/>
                  </a:lnTo>
                  <a:lnTo>
                    <a:pt x="434" y="175"/>
                  </a:lnTo>
                  <a:lnTo>
                    <a:pt x="423" y="175"/>
                  </a:lnTo>
                  <a:lnTo>
                    <a:pt x="413" y="175"/>
                  </a:lnTo>
                  <a:lnTo>
                    <a:pt x="413" y="165"/>
                  </a:lnTo>
                  <a:lnTo>
                    <a:pt x="403" y="165"/>
                  </a:lnTo>
                  <a:lnTo>
                    <a:pt x="392" y="165"/>
                  </a:lnTo>
                  <a:lnTo>
                    <a:pt x="382" y="165"/>
                  </a:lnTo>
                  <a:lnTo>
                    <a:pt x="372" y="165"/>
                  </a:lnTo>
                  <a:lnTo>
                    <a:pt x="372" y="154"/>
                  </a:lnTo>
                  <a:lnTo>
                    <a:pt x="372" y="144"/>
                  </a:lnTo>
                  <a:lnTo>
                    <a:pt x="372" y="134"/>
                  </a:lnTo>
                  <a:lnTo>
                    <a:pt x="372" y="124"/>
                  </a:lnTo>
                  <a:lnTo>
                    <a:pt x="361" y="124"/>
                  </a:lnTo>
                  <a:lnTo>
                    <a:pt x="351" y="124"/>
                  </a:lnTo>
                  <a:lnTo>
                    <a:pt x="351" y="113"/>
                  </a:lnTo>
                  <a:lnTo>
                    <a:pt x="341" y="113"/>
                  </a:lnTo>
                  <a:lnTo>
                    <a:pt x="330" y="113"/>
                  </a:lnTo>
                  <a:lnTo>
                    <a:pt x="320" y="113"/>
                  </a:lnTo>
                  <a:lnTo>
                    <a:pt x="320" y="103"/>
                  </a:lnTo>
                  <a:lnTo>
                    <a:pt x="310" y="103"/>
                  </a:lnTo>
                  <a:lnTo>
                    <a:pt x="299" y="103"/>
                  </a:lnTo>
                  <a:lnTo>
                    <a:pt x="289" y="103"/>
                  </a:lnTo>
                  <a:lnTo>
                    <a:pt x="279" y="103"/>
                  </a:lnTo>
                  <a:lnTo>
                    <a:pt x="268" y="103"/>
                  </a:lnTo>
                  <a:lnTo>
                    <a:pt x="268" y="93"/>
                  </a:lnTo>
                  <a:lnTo>
                    <a:pt x="268" y="82"/>
                  </a:lnTo>
                  <a:lnTo>
                    <a:pt x="258" y="82"/>
                  </a:lnTo>
                  <a:lnTo>
                    <a:pt x="258" y="93"/>
                  </a:lnTo>
                  <a:lnTo>
                    <a:pt x="248" y="93"/>
                  </a:lnTo>
                  <a:lnTo>
                    <a:pt x="237" y="93"/>
                  </a:lnTo>
                  <a:lnTo>
                    <a:pt x="227" y="93"/>
                  </a:lnTo>
                  <a:lnTo>
                    <a:pt x="217" y="93"/>
                  </a:lnTo>
                  <a:lnTo>
                    <a:pt x="217" y="82"/>
                  </a:lnTo>
                  <a:lnTo>
                    <a:pt x="206" y="82"/>
                  </a:lnTo>
                  <a:lnTo>
                    <a:pt x="196" y="82"/>
                  </a:lnTo>
                  <a:lnTo>
                    <a:pt x="186" y="82"/>
                  </a:lnTo>
                  <a:lnTo>
                    <a:pt x="175" y="82"/>
                  </a:lnTo>
                  <a:lnTo>
                    <a:pt x="165" y="82"/>
                  </a:lnTo>
                  <a:lnTo>
                    <a:pt x="155" y="82"/>
                  </a:lnTo>
                  <a:lnTo>
                    <a:pt x="144" y="82"/>
                  </a:lnTo>
                  <a:lnTo>
                    <a:pt x="134" y="82"/>
                  </a:lnTo>
                  <a:lnTo>
                    <a:pt x="124" y="82"/>
                  </a:lnTo>
                  <a:lnTo>
                    <a:pt x="113" y="82"/>
                  </a:lnTo>
                  <a:lnTo>
                    <a:pt x="113" y="93"/>
                  </a:lnTo>
                  <a:lnTo>
                    <a:pt x="103" y="93"/>
                  </a:lnTo>
                  <a:lnTo>
                    <a:pt x="93" y="93"/>
                  </a:lnTo>
                  <a:lnTo>
                    <a:pt x="93" y="82"/>
                  </a:lnTo>
                  <a:lnTo>
                    <a:pt x="82" y="82"/>
                  </a:lnTo>
                  <a:lnTo>
                    <a:pt x="72" y="72"/>
                  </a:lnTo>
                  <a:lnTo>
                    <a:pt x="62" y="72"/>
                  </a:lnTo>
                  <a:lnTo>
                    <a:pt x="62" y="62"/>
                  </a:lnTo>
                  <a:lnTo>
                    <a:pt x="51" y="62"/>
                  </a:lnTo>
                  <a:lnTo>
                    <a:pt x="41" y="62"/>
                  </a:lnTo>
                  <a:lnTo>
                    <a:pt x="41" y="51"/>
                  </a:lnTo>
                  <a:lnTo>
                    <a:pt x="31" y="51"/>
                  </a:lnTo>
                  <a:lnTo>
                    <a:pt x="20" y="51"/>
                  </a:lnTo>
                  <a:lnTo>
                    <a:pt x="20" y="41"/>
                  </a:lnTo>
                  <a:lnTo>
                    <a:pt x="10" y="41"/>
                  </a:lnTo>
                  <a:lnTo>
                    <a:pt x="10" y="31"/>
                  </a:lnTo>
                  <a:lnTo>
                    <a:pt x="0" y="31"/>
                  </a:lnTo>
                  <a:lnTo>
                    <a:pt x="0" y="20"/>
                  </a:lnTo>
                  <a:lnTo>
                    <a:pt x="0" y="10"/>
                  </a:lnTo>
                  <a:lnTo>
                    <a:pt x="0" y="0"/>
                  </a:lnTo>
                  <a:lnTo>
                    <a:pt x="0" y="10"/>
                  </a:lnTo>
                  <a:lnTo>
                    <a:pt x="10" y="10"/>
                  </a:lnTo>
                </a:path>
              </a:pathLst>
            </a:custGeom>
            <a:noFill/>
            <a:ln w="15875">
              <a:solidFill>
                <a:srgbClr val="0000FF"/>
              </a:solidFill>
              <a:prstDash val="solid"/>
              <a:round/>
              <a:headEnd/>
              <a:tailEnd/>
            </a:ln>
          </p:spPr>
          <p:txBody>
            <a:bodyPr/>
            <a:lstStyle/>
            <a:p>
              <a:endParaRPr lang="en-US"/>
            </a:p>
          </p:txBody>
        </p:sp>
        <p:sp>
          <p:nvSpPr>
            <p:cNvPr id="17478" name="Freeform 69"/>
            <p:cNvSpPr>
              <a:spLocks/>
            </p:cNvSpPr>
            <p:nvPr/>
          </p:nvSpPr>
          <p:spPr bwMode="auto">
            <a:xfrm>
              <a:off x="399" y="1614"/>
              <a:ext cx="558" cy="227"/>
            </a:xfrm>
            <a:custGeom>
              <a:avLst/>
              <a:gdLst>
                <a:gd name="T0" fmla="*/ 548 w 558"/>
                <a:gd name="T1" fmla="*/ 206 h 227"/>
                <a:gd name="T2" fmla="*/ 527 w 558"/>
                <a:gd name="T3" fmla="*/ 206 h 227"/>
                <a:gd name="T4" fmla="*/ 507 w 558"/>
                <a:gd name="T5" fmla="*/ 206 h 227"/>
                <a:gd name="T6" fmla="*/ 496 w 558"/>
                <a:gd name="T7" fmla="*/ 196 h 227"/>
                <a:gd name="T8" fmla="*/ 476 w 558"/>
                <a:gd name="T9" fmla="*/ 196 h 227"/>
                <a:gd name="T10" fmla="*/ 465 w 558"/>
                <a:gd name="T11" fmla="*/ 186 h 227"/>
                <a:gd name="T12" fmla="*/ 455 w 558"/>
                <a:gd name="T13" fmla="*/ 196 h 227"/>
                <a:gd name="T14" fmla="*/ 434 w 558"/>
                <a:gd name="T15" fmla="*/ 196 h 227"/>
                <a:gd name="T16" fmla="*/ 424 w 558"/>
                <a:gd name="T17" fmla="*/ 186 h 227"/>
                <a:gd name="T18" fmla="*/ 414 w 558"/>
                <a:gd name="T19" fmla="*/ 196 h 227"/>
                <a:gd name="T20" fmla="*/ 393 w 558"/>
                <a:gd name="T21" fmla="*/ 196 h 227"/>
                <a:gd name="T22" fmla="*/ 383 w 558"/>
                <a:gd name="T23" fmla="*/ 206 h 227"/>
                <a:gd name="T24" fmla="*/ 362 w 558"/>
                <a:gd name="T25" fmla="*/ 206 h 227"/>
                <a:gd name="T26" fmla="*/ 341 w 558"/>
                <a:gd name="T27" fmla="*/ 217 h 227"/>
                <a:gd name="T28" fmla="*/ 321 w 558"/>
                <a:gd name="T29" fmla="*/ 227 h 227"/>
                <a:gd name="T30" fmla="*/ 300 w 558"/>
                <a:gd name="T31" fmla="*/ 227 h 227"/>
                <a:gd name="T32" fmla="*/ 290 w 558"/>
                <a:gd name="T33" fmla="*/ 217 h 227"/>
                <a:gd name="T34" fmla="*/ 269 w 558"/>
                <a:gd name="T35" fmla="*/ 217 h 227"/>
                <a:gd name="T36" fmla="*/ 269 w 558"/>
                <a:gd name="T37" fmla="*/ 196 h 227"/>
                <a:gd name="T38" fmla="*/ 269 w 558"/>
                <a:gd name="T39" fmla="*/ 175 h 227"/>
                <a:gd name="T40" fmla="*/ 248 w 558"/>
                <a:gd name="T41" fmla="*/ 175 h 227"/>
                <a:gd name="T42" fmla="*/ 228 w 558"/>
                <a:gd name="T43" fmla="*/ 175 h 227"/>
                <a:gd name="T44" fmla="*/ 207 w 558"/>
                <a:gd name="T45" fmla="*/ 186 h 227"/>
                <a:gd name="T46" fmla="*/ 186 w 558"/>
                <a:gd name="T47" fmla="*/ 186 h 227"/>
                <a:gd name="T48" fmla="*/ 166 w 558"/>
                <a:gd name="T49" fmla="*/ 186 h 227"/>
                <a:gd name="T50" fmla="*/ 155 w 558"/>
                <a:gd name="T51" fmla="*/ 196 h 227"/>
                <a:gd name="T52" fmla="*/ 135 w 558"/>
                <a:gd name="T53" fmla="*/ 196 h 227"/>
                <a:gd name="T54" fmla="*/ 124 w 558"/>
                <a:gd name="T55" fmla="*/ 206 h 227"/>
                <a:gd name="T56" fmla="*/ 104 w 558"/>
                <a:gd name="T57" fmla="*/ 206 h 227"/>
                <a:gd name="T58" fmla="*/ 93 w 558"/>
                <a:gd name="T59" fmla="*/ 196 h 227"/>
                <a:gd name="T60" fmla="*/ 83 w 558"/>
                <a:gd name="T61" fmla="*/ 186 h 227"/>
                <a:gd name="T62" fmla="*/ 73 w 558"/>
                <a:gd name="T63" fmla="*/ 175 h 227"/>
                <a:gd name="T64" fmla="*/ 73 w 558"/>
                <a:gd name="T65" fmla="*/ 155 h 227"/>
                <a:gd name="T66" fmla="*/ 62 w 558"/>
                <a:gd name="T67" fmla="*/ 134 h 227"/>
                <a:gd name="T68" fmla="*/ 52 w 558"/>
                <a:gd name="T69" fmla="*/ 124 h 227"/>
                <a:gd name="T70" fmla="*/ 31 w 558"/>
                <a:gd name="T71" fmla="*/ 124 h 227"/>
                <a:gd name="T72" fmla="*/ 11 w 558"/>
                <a:gd name="T73" fmla="*/ 114 h 227"/>
                <a:gd name="T74" fmla="*/ 11 w 558"/>
                <a:gd name="T75" fmla="*/ 93 h 227"/>
                <a:gd name="T76" fmla="*/ 0 w 558"/>
                <a:gd name="T77" fmla="*/ 72 h 227"/>
                <a:gd name="T78" fmla="*/ 0 w 558"/>
                <a:gd name="T79" fmla="*/ 52 h 227"/>
                <a:gd name="T80" fmla="*/ 11 w 558"/>
                <a:gd name="T81" fmla="*/ 41 h 227"/>
                <a:gd name="T82" fmla="*/ 11 w 558"/>
                <a:gd name="T83" fmla="*/ 21 h 227"/>
                <a:gd name="T84" fmla="*/ 11 w 558"/>
                <a:gd name="T85" fmla="*/ 0 h 22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58"/>
                <a:gd name="T130" fmla="*/ 0 h 227"/>
                <a:gd name="T131" fmla="*/ 558 w 558"/>
                <a:gd name="T132" fmla="*/ 227 h 22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58" h="227">
                  <a:moveTo>
                    <a:pt x="558" y="206"/>
                  </a:moveTo>
                  <a:lnTo>
                    <a:pt x="548" y="206"/>
                  </a:lnTo>
                  <a:lnTo>
                    <a:pt x="538" y="206"/>
                  </a:lnTo>
                  <a:lnTo>
                    <a:pt x="527" y="206"/>
                  </a:lnTo>
                  <a:lnTo>
                    <a:pt x="517" y="206"/>
                  </a:lnTo>
                  <a:lnTo>
                    <a:pt x="507" y="206"/>
                  </a:lnTo>
                  <a:lnTo>
                    <a:pt x="496" y="206"/>
                  </a:lnTo>
                  <a:lnTo>
                    <a:pt x="496" y="196"/>
                  </a:lnTo>
                  <a:lnTo>
                    <a:pt x="486" y="196"/>
                  </a:lnTo>
                  <a:lnTo>
                    <a:pt x="476" y="196"/>
                  </a:lnTo>
                  <a:lnTo>
                    <a:pt x="476" y="186"/>
                  </a:lnTo>
                  <a:lnTo>
                    <a:pt x="465" y="186"/>
                  </a:lnTo>
                  <a:lnTo>
                    <a:pt x="465" y="196"/>
                  </a:lnTo>
                  <a:lnTo>
                    <a:pt x="455" y="196"/>
                  </a:lnTo>
                  <a:lnTo>
                    <a:pt x="445" y="196"/>
                  </a:lnTo>
                  <a:lnTo>
                    <a:pt x="434" y="196"/>
                  </a:lnTo>
                  <a:lnTo>
                    <a:pt x="434" y="186"/>
                  </a:lnTo>
                  <a:lnTo>
                    <a:pt x="424" y="186"/>
                  </a:lnTo>
                  <a:lnTo>
                    <a:pt x="414" y="186"/>
                  </a:lnTo>
                  <a:lnTo>
                    <a:pt x="414" y="196"/>
                  </a:lnTo>
                  <a:lnTo>
                    <a:pt x="403" y="196"/>
                  </a:lnTo>
                  <a:lnTo>
                    <a:pt x="393" y="196"/>
                  </a:lnTo>
                  <a:lnTo>
                    <a:pt x="383" y="196"/>
                  </a:lnTo>
                  <a:lnTo>
                    <a:pt x="383" y="206"/>
                  </a:lnTo>
                  <a:lnTo>
                    <a:pt x="372" y="206"/>
                  </a:lnTo>
                  <a:lnTo>
                    <a:pt x="362" y="206"/>
                  </a:lnTo>
                  <a:lnTo>
                    <a:pt x="352" y="206"/>
                  </a:lnTo>
                  <a:lnTo>
                    <a:pt x="341" y="217"/>
                  </a:lnTo>
                  <a:lnTo>
                    <a:pt x="331" y="217"/>
                  </a:lnTo>
                  <a:lnTo>
                    <a:pt x="321" y="227"/>
                  </a:lnTo>
                  <a:lnTo>
                    <a:pt x="310" y="227"/>
                  </a:lnTo>
                  <a:lnTo>
                    <a:pt x="300" y="227"/>
                  </a:lnTo>
                  <a:lnTo>
                    <a:pt x="290" y="227"/>
                  </a:lnTo>
                  <a:lnTo>
                    <a:pt x="290" y="217"/>
                  </a:lnTo>
                  <a:lnTo>
                    <a:pt x="279" y="217"/>
                  </a:lnTo>
                  <a:lnTo>
                    <a:pt x="269" y="217"/>
                  </a:lnTo>
                  <a:lnTo>
                    <a:pt x="269" y="206"/>
                  </a:lnTo>
                  <a:lnTo>
                    <a:pt x="269" y="196"/>
                  </a:lnTo>
                  <a:lnTo>
                    <a:pt x="269" y="186"/>
                  </a:lnTo>
                  <a:lnTo>
                    <a:pt x="269" y="175"/>
                  </a:lnTo>
                  <a:lnTo>
                    <a:pt x="259" y="175"/>
                  </a:lnTo>
                  <a:lnTo>
                    <a:pt x="248" y="175"/>
                  </a:lnTo>
                  <a:lnTo>
                    <a:pt x="238" y="175"/>
                  </a:lnTo>
                  <a:lnTo>
                    <a:pt x="228" y="175"/>
                  </a:lnTo>
                  <a:lnTo>
                    <a:pt x="217" y="186"/>
                  </a:lnTo>
                  <a:lnTo>
                    <a:pt x="207" y="186"/>
                  </a:lnTo>
                  <a:lnTo>
                    <a:pt x="197" y="186"/>
                  </a:lnTo>
                  <a:lnTo>
                    <a:pt x="186" y="186"/>
                  </a:lnTo>
                  <a:lnTo>
                    <a:pt x="176" y="186"/>
                  </a:lnTo>
                  <a:lnTo>
                    <a:pt x="166" y="186"/>
                  </a:lnTo>
                  <a:lnTo>
                    <a:pt x="166" y="196"/>
                  </a:lnTo>
                  <a:lnTo>
                    <a:pt x="155" y="196"/>
                  </a:lnTo>
                  <a:lnTo>
                    <a:pt x="145" y="196"/>
                  </a:lnTo>
                  <a:lnTo>
                    <a:pt x="135" y="196"/>
                  </a:lnTo>
                  <a:lnTo>
                    <a:pt x="124" y="196"/>
                  </a:lnTo>
                  <a:lnTo>
                    <a:pt x="124" y="206"/>
                  </a:lnTo>
                  <a:lnTo>
                    <a:pt x="114" y="206"/>
                  </a:lnTo>
                  <a:lnTo>
                    <a:pt x="104" y="206"/>
                  </a:lnTo>
                  <a:lnTo>
                    <a:pt x="104" y="196"/>
                  </a:lnTo>
                  <a:lnTo>
                    <a:pt x="93" y="196"/>
                  </a:lnTo>
                  <a:lnTo>
                    <a:pt x="83" y="196"/>
                  </a:lnTo>
                  <a:lnTo>
                    <a:pt x="83" y="186"/>
                  </a:lnTo>
                  <a:lnTo>
                    <a:pt x="73" y="186"/>
                  </a:lnTo>
                  <a:lnTo>
                    <a:pt x="73" y="175"/>
                  </a:lnTo>
                  <a:lnTo>
                    <a:pt x="73" y="165"/>
                  </a:lnTo>
                  <a:lnTo>
                    <a:pt x="73" y="155"/>
                  </a:lnTo>
                  <a:lnTo>
                    <a:pt x="62" y="144"/>
                  </a:lnTo>
                  <a:lnTo>
                    <a:pt x="62" y="134"/>
                  </a:lnTo>
                  <a:lnTo>
                    <a:pt x="52" y="134"/>
                  </a:lnTo>
                  <a:lnTo>
                    <a:pt x="52" y="124"/>
                  </a:lnTo>
                  <a:lnTo>
                    <a:pt x="42" y="124"/>
                  </a:lnTo>
                  <a:lnTo>
                    <a:pt x="31" y="124"/>
                  </a:lnTo>
                  <a:lnTo>
                    <a:pt x="21" y="114"/>
                  </a:lnTo>
                  <a:lnTo>
                    <a:pt x="11" y="114"/>
                  </a:lnTo>
                  <a:lnTo>
                    <a:pt x="11" y="103"/>
                  </a:lnTo>
                  <a:lnTo>
                    <a:pt x="11" y="93"/>
                  </a:lnTo>
                  <a:lnTo>
                    <a:pt x="0" y="83"/>
                  </a:lnTo>
                  <a:lnTo>
                    <a:pt x="0" y="72"/>
                  </a:lnTo>
                  <a:lnTo>
                    <a:pt x="0" y="62"/>
                  </a:lnTo>
                  <a:lnTo>
                    <a:pt x="0" y="52"/>
                  </a:lnTo>
                  <a:lnTo>
                    <a:pt x="0" y="41"/>
                  </a:lnTo>
                  <a:lnTo>
                    <a:pt x="11" y="41"/>
                  </a:lnTo>
                  <a:lnTo>
                    <a:pt x="11" y="31"/>
                  </a:lnTo>
                  <a:lnTo>
                    <a:pt x="11" y="21"/>
                  </a:lnTo>
                  <a:lnTo>
                    <a:pt x="11" y="10"/>
                  </a:lnTo>
                  <a:lnTo>
                    <a:pt x="11" y="0"/>
                  </a:lnTo>
                </a:path>
              </a:pathLst>
            </a:custGeom>
            <a:noFill/>
            <a:ln w="15875">
              <a:solidFill>
                <a:srgbClr val="0000FF"/>
              </a:solidFill>
              <a:prstDash val="solid"/>
              <a:round/>
              <a:headEnd/>
              <a:tailEnd/>
            </a:ln>
          </p:spPr>
          <p:txBody>
            <a:bodyPr/>
            <a:lstStyle/>
            <a:p>
              <a:endParaRPr lang="en-US"/>
            </a:p>
          </p:txBody>
        </p:sp>
        <p:sp>
          <p:nvSpPr>
            <p:cNvPr id="17479" name="Freeform 70"/>
            <p:cNvSpPr>
              <a:spLocks/>
            </p:cNvSpPr>
            <p:nvPr/>
          </p:nvSpPr>
          <p:spPr bwMode="auto">
            <a:xfrm>
              <a:off x="968" y="2408"/>
              <a:ext cx="692" cy="206"/>
            </a:xfrm>
            <a:custGeom>
              <a:avLst/>
              <a:gdLst>
                <a:gd name="T0" fmla="*/ 682 w 692"/>
                <a:gd name="T1" fmla="*/ 196 h 206"/>
                <a:gd name="T2" fmla="*/ 661 w 692"/>
                <a:gd name="T3" fmla="*/ 196 h 206"/>
                <a:gd name="T4" fmla="*/ 640 w 692"/>
                <a:gd name="T5" fmla="*/ 196 h 206"/>
                <a:gd name="T6" fmla="*/ 620 w 692"/>
                <a:gd name="T7" fmla="*/ 196 h 206"/>
                <a:gd name="T8" fmla="*/ 599 w 692"/>
                <a:gd name="T9" fmla="*/ 196 h 206"/>
                <a:gd name="T10" fmla="*/ 589 w 692"/>
                <a:gd name="T11" fmla="*/ 186 h 206"/>
                <a:gd name="T12" fmla="*/ 578 w 692"/>
                <a:gd name="T13" fmla="*/ 196 h 206"/>
                <a:gd name="T14" fmla="*/ 568 w 692"/>
                <a:gd name="T15" fmla="*/ 206 h 206"/>
                <a:gd name="T16" fmla="*/ 547 w 692"/>
                <a:gd name="T17" fmla="*/ 196 h 206"/>
                <a:gd name="T18" fmla="*/ 537 w 692"/>
                <a:gd name="T19" fmla="*/ 186 h 206"/>
                <a:gd name="T20" fmla="*/ 516 w 692"/>
                <a:gd name="T21" fmla="*/ 175 h 206"/>
                <a:gd name="T22" fmla="*/ 496 w 692"/>
                <a:gd name="T23" fmla="*/ 175 h 206"/>
                <a:gd name="T24" fmla="*/ 485 w 692"/>
                <a:gd name="T25" fmla="*/ 186 h 206"/>
                <a:gd name="T26" fmla="*/ 465 w 692"/>
                <a:gd name="T27" fmla="*/ 186 h 206"/>
                <a:gd name="T28" fmla="*/ 454 w 692"/>
                <a:gd name="T29" fmla="*/ 175 h 206"/>
                <a:gd name="T30" fmla="*/ 444 w 692"/>
                <a:gd name="T31" fmla="*/ 165 h 206"/>
                <a:gd name="T32" fmla="*/ 434 w 692"/>
                <a:gd name="T33" fmla="*/ 155 h 206"/>
                <a:gd name="T34" fmla="*/ 413 w 692"/>
                <a:gd name="T35" fmla="*/ 145 h 206"/>
                <a:gd name="T36" fmla="*/ 392 w 692"/>
                <a:gd name="T37" fmla="*/ 145 h 206"/>
                <a:gd name="T38" fmla="*/ 382 w 692"/>
                <a:gd name="T39" fmla="*/ 134 h 206"/>
                <a:gd name="T40" fmla="*/ 361 w 692"/>
                <a:gd name="T41" fmla="*/ 124 h 206"/>
                <a:gd name="T42" fmla="*/ 341 w 692"/>
                <a:gd name="T43" fmla="*/ 124 h 206"/>
                <a:gd name="T44" fmla="*/ 320 w 692"/>
                <a:gd name="T45" fmla="*/ 124 h 206"/>
                <a:gd name="T46" fmla="*/ 299 w 692"/>
                <a:gd name="T47" fmla="*/ 124 h 206"/>
                <a:gd name="T48" fmla="*/ 289 w 692"/>
                <a:gd name="T49" fmla="*/ 114 h 206"/>
                <a:gd name="T50" fmla="*/ 268 w 692"/>
                <a:gd name="T51" fmla="*/ 103 h 206"/>
                <a:gd name="T52" fmla="*/ 258 w 692"/>
                <a:gd name="T53" fmla="*/ 93 h 206"/>
                <a:gd name="T54" fmla="*/ 237 w 692"/>
                <a:gd name="T55" fmla="*/ 83 h 206"/>
                <a:gd name="T56" fmla="*/ 227 w 692"/>
                <a:gd name="T57" fmla="*/ 72 h 206"/>
                <a:gd name="T58" fmla="*/ 217 w 692"/>
                <a:gd name="T59" fmla="*/ 62 h 206"/>
                <a:gd name="T60" fmla="*/ 196 w 692"/>
                <a:gd name="T61" fmla="*/ 62 h 206"/>
                <a:gd name="T62" fmla="*/ 186 w 692"/>
                <a:gd name="T63" fmla="*/ 52 h 206"/>
                <a:gd name="T64" fmla="*/ 165 w 692"/>
                <a:gd name="T65" fmla="*/ 52 h 206"/>
                <a:gd name="T66" fmla="*/ 155 w 692"/>
                <a:gd name="T67" fmla="*/ 41 h 206"/>
                <a:gd name="T68" fmla="*/ 144 w 692"/>
                <a:gd name="T69" fmla="*/ 31 h 206"/>
                <a:gd name="T70" fmla="*/ 134 w 692"/>
                <a:gd name="T71" fmla="*/ 21 h 206"/>
                <a:gd name="T72" fmla="*/ 113 w 692"/>
                <a:gd name="T73" fmla="*/ 21 h 206"/>
                <a:gd name="T74" fmla="*/ 103 w 692"/>
                <a:gd name="T75" fmla="*/ 10 h 206"/>
                <a:gd name="T76" fmla="*/ 82 w 692"/>
                <a:gd name="T77" fmla="*/ 0 h 206"/>
                <a:gd name="T78" fmla="*/ 72 w 692"/>
                <a:gd name="T79" fmla="*/ 10 h 206"/>
                <a:gd name="T80" fmla="*/ 51 w 692"/>
                <a:gd name="T81" fmla="*/ 10 h 206"/>
                <a:gd name="T82" fmla="*/ 41 w 692"/>
                <a:gd name="T83" fmla="*/ 21 h 206"/>
                <a:gd name="T84" fmla="*/ 31 w 692"/>
                <a:gd name="T85" fmla="*/ 31 h 206"/>
                <a:gd name="T86" fmla="*/ 10 w 692"/>
                <a:gd name="T87" fmla="*/ 31 h 206"/>
                <a:gd name="T88" fmla="*/ 0 w 692"/>
                <a:gd name="T89" fmla="*/ 41 h 2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92"/>
                <a:gd name="T136" fmla="*/ 0 h 206"/>
                <a:gd name="T137" fmla="*/ 692 w 692"/>
                <a:gd name="T138" fmla="*/ 206 h 20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92" h="206">
                  <a:moveTo>
                    <a:pt x="692" y="196"/>
                  </a:moveTo>
                  <a:lnTo>
                    <a:pt x="682" y="196"/>
                  </a:lnTo>
                  <a:lnTo>
                    <a:pt x="671" y="196"/>
                  </a:lnTo>
                  <a:lnTo>
                    <a:pt x="661" y="196"/>
                  </a:lnTo>
                  <a:lnTo>
                    <a:pt x="651" y="196"/>
                  </a:lnTo>
                  <a:lnTo>
                    <a:pt x="640" y="196"/>
                  </a:lnTo>
                  <a:lnTo>
                    <a:pt x="630" y="196"/>
                  </a:lnTo>
                  <a:lnTo>
                    <a:pt x="620" y="196"/>
                  </a:lnTo>
                  <a:lnTo>
                    <a:pt x="609" y="196"/>
                  </a:lnTo>
                  <a:lnTo>
                    <a:pt x="599" y="196"/>
                  </a:lnTo>
                  <a:lnTo>
                    <a:pt x="599" y="186"/>
                  </a:lnTo>
                  <a:lnTo>
                    <a:pt x="589" y="186"/>
                  </a:lnTo>
                  <a:lnTo>
                    <a:pt x="589" y="196"/>
                  </a:lnTo>
                  <a:lnTo>
                    <a:pt x="578" y="196"/>
                  </a:lnTo>
                  <a:lnTo>
                    <a:pt x="578" y="206"/>
                  </a:lnTo>
                  <a:lnTo>
                    <a:pt x="568" y="206"/>
                  </a:lnTo>
                  <a:lnTo>
                    <a:pt x="558" y="196"/>
                  </a:lnTo>
                  <a:lnTo>
                    <a:pt x="547" y="196"/>
                  </a:lnTo>
                  <a:lnTo>
                    <a:pt x="547" y="186"/>
                  </a:lnTo>
                  <a:lnTo>
                    <a:pt x="537" y="186"/>
                  </a:lnTo>
                  <a:lnTo>
                    <a:pt x="527" y="186"/>
                  </a:lnTo>
                  <a:lnTo>
                    <a:pt x="516" y="175"/>
                  </a:lnTo>
                  <a:lnTo>
                    <a:pt x="506" y="175"/>
                  </a:lnTo>
                  <a:lnTo>
                    <a:pt x="496" y="175"/>
                  </a:lnTo>
                  <a:lnTo>
                    <a:pt x="496" y="186"/>
                  </a:lnTo>
                  <a:lnTo>
                    <a:pt x="485" y="186"/>
                  </a:lnTo>
                  <a:lnTo>
                    <a:pt x="475" y="186"/>
                  </a:lnTo>
                  <a:lnTo>
                    <a:pt x="465" y="186"/>
                  </a:lnTo>
                  <a:lnTo>
                    <a:pt x="454" y="186"/>
                  </a:lnTo>
                  <a:lnTo>
                    <a:pt x="454" y="175"/>
                  </a:lnTo>
                  <a:lnTo>
                    <a:pt x="454" y="165"/>
                  </a:lnTo>
                  <a:lnTo>
                    <a:pt x="444" y="165"/>
                  </a:lnTo>
                  <a:lnTo>
                    <a:pt x="444" y="155"/>
                  </a:lnTo>
                  <a:lnTo>
                    <a:pt x="434" y="155"/>
                  </a:lnTo>
                  <a:lnTo>
                    <a:pt x="423" y="155"/>
                  </a:lnTo>
                  <a:lnTo>
                    <a:pt x="413" y="145"/>
                  </a:lnTo>
                  <a:lnTo>
                    <a:pt x="403" y="145"/>
                  </a:lnTo>
                  <a:lnTo>
                    <a:pt x="392" y="145"/>
                  </a:lnTo>
                  <a:lnTo>
                    <a:pt x="392" y="134"/>
                  </a:lnTo>
                  <a:lnTo>
                    <a:pt x="382" y="134"/>
                  </a:lnTo>
                  <a:lnTo>
                    <a:pt x="372" y="134"/>
                  </a:lnTo>
                  <a:lnTo>
                    <a:pt x="361" y="124"/>
                  </a:lnTo>
                  <a:lnTo>
                    <a:pt x="351" y="124"/>
                  </a:lnTo>
                  <a:lnTo>
                    <a:pt x="341" y="124"/>
                  </a:lnTo>
                  <a:lnTo>
                    <a:pt x="330" y="124"/>
                  </a:lnTo>
                  <a:lnTo>
                    <a:pt x="320" y="124"/>
                  </a:lnTo>
                  <a:lnTo>
                    <a:pt x="310" y="124"/>
                  </a:lnTo>
                  <a:lnTo>
                    <a:pt x="299" y="124"/>
                  </a:lnTo>
                  <a:lnTo>
                    <a:pt x="289" y="124"/>
                  </a:lnTo>
                  <a:lnTo>
                    <a:pt x="289" y="114"/>
                  </a:lnTo>
                  <a:lnTo>
                    <a:pt x="279" y="114"/>
                  </a:lnTo>
                  <a:lnTo>
                    <a:pt x="268" y="103"/>
                  </a:lnTo>
                  <a:lnTo>
                    <a:pt x="258" y="103"/>
                  </a:lnTo>
                  <a:lnTo>
                    <a:pt x="258" y="93"/>
                  </a:lnTo>
                  <a:lnTo>
                    <a:pt x="248" y="93"/>
                  </a:lnTo>
                  <a:lnTo>
                    <a:pt x="237" y="83"/>
                  </a:lnTo>
                  <a:lnTo>
                    <a:pt x="227" y="83"/>
                  </a:lnTo>
                  <a:lnTo>
                    <a:pt x="227" y="72"/>
                  </a:lnTo>
                  <a:lnTo>
                    <a:pt x="217" y="72"/>
                  </a:lnTo>
                  <a:lnTo>
                    <a:pt x="217" y="62"/>
                  </a:lnTo>
                  <a:lnTo>
                    <a:pt x="206" y="62"/>
                  </a:lnTo>
                  <a:lnTo>
                    <a:pt x="196" y="62"/>
                  </a:lnTo>
                  <a:lnTo>
                    <a:pt x="196" y="52"/>
                  </a:lnTo>
                  <a:lnTo>
                    <a:pt x="186" y="52"/>
                  </a:lnTo>
                  <a:lnTo>
                    <a:pt x="175" y="52"/>
                  </a:lnTo>
                  <a:lnTo>
                    <a:pt x="165" y="52"/>
                  </a:lnTo>
                  <a:lnTo>
                    <a:pt x="165" y="41"/>
                  </a:lnTo>
                  <a:lnTo>
                    <a:pt x="155" y="41"/>
                  </a:lnTo>
                  <a:lnTo>
                    <a:pt x="155" y="31"/>
                  </a:lnTo>
                  <a:lnTo>
                    <a:pt x="144" y="31"/>
                  </a:lnTo>
                  <a:lnTo>
                    <a:pt x="134" y="31"/>
                  </a:lnTo>
                  <a:lnTo>
                    <a:pt x="134" y="21"/>
                  </a:lnTo>
                  <a:lnTo>
                    <a:pt x="124" y="21"/>
                  </a:lnTo>
                  <a:lnTo>
                    <a:pt x="113" y="21"/>
                  </a:lnTo>
                  <a:lnTo>
                    <a:pt x="113" y="10"/>
                  </a:lnTo>
                  <a:lnTo>
                    <a:pt x="103" y="10"/>
                  </a:lnTo>
                  <a:lnTo>
                    <a:pt x="93" y="0"/>
                  </a:lnTo>
                  <a:lnTo>
                    <a:pt x="82" y="0"/>
                  </a:lnTo>
                  <a:lnTo>
                    <a:pt x="72" y="0"/>
                  </a:lnTo>
                  <a:lnTo>
                    <a:pt x="72" y="10"/>
                  </a:lnTo>
                  <a:lnTo>
                    <a:pt x="62" y="10"/>
                  </a:lnTo>
                  <a:lnTo>
                    <a:pt x="51" y="10"/>
                  </a:lnTo>
                  <a:lnTo>
                    <a:pt x="51" y="21"/>
                  </a:lnTo>
                  <a:lnTo>
                    <a:pt x="41" y="21"/>
                  </a:lnTo>
                  <a:lnTo>
                    <a:pt x="31" y="21"/>
                  </a:lnTo>
                  <a:lnTo>
                    <a:pt x="31" y="31"/>
                  </a:lnTo>
                  <a:lnTo>
                    <a:pt x="20" y="31"/>
                  </a:lnTo>
                  <a:lnTo>
                    <a:pt x="10" y="31"/>
                  </a:lnTo>
                  <a:lnTo>
                    <a:pt x="10" y="41"/>
                  </a:lnTo>
                  <a:lnTo>
                    <a:pt x="0" y="41"/>
                  </a:lnTo>
                  <a:lnTo>
                    <a:pt x="10" y="41"/>
                  </a:lnTo>
                </a:path>
              </a:pathLst>
            </a:custGeom>
            <a:noFill/>
            <a:ln w="15875">
              <a:solidFill>
                <a:srgbClr val="0000FF"/>
              </a:solidFill>
              <a:prstDash val="solid"/>
              <a:round/>
              <a:headEnd/>
              <a:tailEnd/>
            </a:ln>
          </p:spPr>
          <p:txBody>
            <a:bodyPr/>
            <a:lstStyle/>
            <a:p>
              <a:endParaRPr lang="en-US"/>
            </a:p>
          </p:txBody>
        </p:sp>
        <p:sp>
          <p:nvSpPr>
            <p:cNvPr id="17480" name="Freeform 71"/>
            <p:cNvSpPr>
              <a:spLocks/>
            </p:cNvSpPr>
            <p:nvPr/>
          </p:nvSpPr>
          <p:spPr bwMode="auto">
            <a:xfrm>
              <a:off x="3169" y="2522"/>
              <a:ext cx="558" cy="536"/>
            </a:xfrm>
            <a:custGeom>
              <a:avLst/>
              <a:gdLst>
                <a:gd name="T0" fmla="*/ 547 w 558"/>
                <a:gd name="T1" fmla="*/ 536 h 536"/>
                <a:gd name="T2" fmla="*/ 547 w 558"/>
                <a:gd name="T3" fmla="*/ 515 h 536"/>
                <a:gd name="T4" fmla="*/ 537 w 558"/>
                <a:gd name="T5" fmla="*/ 505 h 536"/>
                <a:gd name="T6" fmla="*/ 537 w 558"/>
                <a:gd name="T7" fmla="*/ 484 h 536"/>
                <a:gd name="T8" fmla="*/ 527 w 558"/>
                <a:gd name="T9" fmla="*/ 474 h 536"/>
                <a:gd name="T10" fmla="*/ 516 w 558"/>
                <a:gd name="T11" fmla="*/ 464 h 536"/>
                <a:gd name="T12" fmla="*/ 506 w 558"/>
                <a:gd name="T13" fmla="*/ 453 h 536"/>
                <a:gd name="T14" fmla="*/ 496 w 558"/>
                <a:gd name="T15" fmla="*/ 443 h 536"/>
                <a:gd name="T16" fmla="*/ 485 w 558"/>
                <a:gd name="T17" fmla="*/ 433 h 536"/>
                <a:gd name="T18" fmla="*/ 475 w 558"/>
                <a:gd name="T19" fmla="*/ 422 h 536"/>
                <a:gd name="T20" fmla="*/ 465 w 558"/>
                <a:gd name="T21" fmla="*/ 412 h 536"/>
                <a:gd name="T22" fmla="*/ 454 w 558"/>
                <a:gd name="T23" fmla="*/ 402 h 536"/>
                <a:gd name="T24" fmla="*/ 444 w 558"/>
                <a:gd name="T25" fmla="*/ 391 h 536"/>
                <a:gd name="T26" fmla="*/ 434 w 558"/>
                <a:gd name="T27" fmla="*/ 381 h 536"/>
                <a:gd name="T28" fmla="*/ 413 w 558"/>
                <a:gd name="T29" fmla="*/ 381 h 536"/>
                <a:gd name="T30" fmla="*/ 403 w 558"/>
                <a:gd name="T31" fmla="*/ 371 h 536"/>
                <a:gd name="T32" fmla="*/ 392 w 558"/>
                <a:gd name="T33" fmla="*/ 361 h 536"/>
                <a:gd name="T34" fmla="*/ 392 w 558"/>
                <a:gd name="T35" fmla="*/ 340 h 536"/>
                <a:gd name="T36" fmla="*/ 382 w 558"/>
                <a:gd name="T37" fmla="*/ 330 h 536"/>
                <a:gd name="T38" fmla="*/ 372 w 558"/>
                <a:gd name="T39" fmla="*/ 309 h 536"/>
                <a:gd name="T40" fmla="*/ 361 w 558"/>
                <a:gd name="T41" fmla="*/ 299 h 536"/>
                <a:gd name="T42" fmla="*/ 351 w 558"/>
                <a:gd name="T43" fmla="*/ 288 h 536"/>
                <a:gd name="T44" fmla="*/ 330 w 558"/>
                <a:gd name="T45" fmla="*/ 288 h 536"/>
                <a:gd name="T46" fmla="*/ 310 w 558"/>
                <a:gd name="T47" fmla="*/ 288 h 536"/>
                <a:gd name="T48" fmla="*/ 299 w 558"/>
                <a:gd name="T49" fmla="*/ 278 h 536"/>
                <a:gd name="T50" fmla="*/ 289 w 558"/>
                <a:gd name="T51" fmla="*/ 288 h 536"/>
                <a:gd name="T52" fmla="*/ 268 w 558"/>
                <a:gd name="T53" fmla="*/ 278 h 536"/>
                <a:gd name="T54" fmla="*/ 248 w 558"/>
                <a:gd name="T55" fmla="*/ 278 h 536"/>
                <a:gd name="T56" fmla="*/ 237 w 558"/>
                <a:gd name="T57" fmla="*/ 268 h 536"/>
                <a:gd name="T58" fmla="*/ 217 w 558"/>
                <a:gd name="T59" fmla="*/ 257 h 536"/>
                <a:gd name="T60" fmla="*/ 206 w 558"/>
                <a:gd name="T61" fmla="*/ 257 h 536"/>
                <a:gd name="T62" fmla="*/ 186 w 558"/>
                <a:gd name="T63" fmla="*/ 257 h 536"/>
                <a:gd name="T64" fmla="*/ 175 w 558"/>
                <a:gd name="T65" fmla="*/ 247 h 536"/>
                <a:gd name="T66" fmla="*/ 165 w 558"/>
                <a:gd name="T67" fmla="*/ 237 h 536"/>
                <a:gd name="T68" fmla="*/ 155 w 558"/>
                <a:gd name="T69" fmla="*/ 226 h 536"/>
                <a:gd name="T70" fmla="*/ 144 w 558"/>
                <a:gd name="T71" fmla="*/ 216 h 536"/>
                <a:gd name="T72" fmla="*/ 134 w 558"/>
                <a:gd name="T73" fmla="*/ 206 h 536"/>
                <a:gd name="T74" fmla="*/ 124 w 558"/>
                <a:gd name="T75" fmla="*/ 185 h 536"/>
                <a:gd name="T76" fmla="*/ 103 w 558"/>
                <a:gd name="T77" fmla="*/ 185 h 536"/>
                <a:gd name="T78" fmla="*/ 82 w 558"/>
                <a:gd name="T79" fmla="*/ 185 h 536"/>
                <a:gd name="T80" fmla="*/ 72 w 558"/>
                <a:gd name="T81" fmla="*/ 175 h 536"/>
                <a:gd name="T82" fmla="*/ 62 w 558"/>
                <a:gd name="T83" fmla="*/ 165 h 536"/>
                <a:gd name="T84" fmla="*/ 51 w 558"/>
                <a:gd name="T85" fmla="*/ 154 h 536"/>
                <a:gd name="T86" fmla="*/ 41 w 558"/>
                <a:gd name="T87" fmla="*/ 144 h 536"/>
                <a:gd name="T88" fmla="*/ 41 w 558"/>
                <a:gd name="T89" fmla="*/ 123 h 536"/>
                <a:gd name="T90" fmla="*/ 31 w 558"/>
                <a:gd name="T91" fmla="*/ 113 h 536"/>
                <a:gd name="T92" fmla="*/ 20 w 558"/>
                <a:gd name="T93" fmla="*/ 103 h 536"/>
                <a:gd name="T94" fmla="*/ 10 w 558"/>
                <a:gd name="T95" fmla="*/ 82 h 536"/>
                <a:gd name="T96" fmla="*/ 0 w 558"/>
                <a:gd name="T97" fmla="*/ 72 h 536"/>
                <a:gd name="T98" fmla="*/ 0 w 558"/>
                <a:gd name="T99" fmla="*/ 51 h 536"/>
                <a:gd name="T100" fmla="*/ 10 w 558"/>
                <a:gd name="T101" fmla="*/ 31 h 536"/>
                <a:gd name="T102" fmla="*/ 20 w 558"/>
                <a:gd name="T103" fmla="*/ 20 h 536"/>
                <a:gd name="T104" fmla="*/ 31 w 558"/>
                <a:gd name="T105" fmla="*/ 0 h 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58"/>
                <a:gd name="T160" fmla="*/ 0 h 536"/>
                <a:gd name="T161" fmla="*/ 558 w 558"/>
                <a:gd name="T162" fmla="*/ 536 h 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58" h="536">
                  <a:moveTo>
                    <a:pt x="558" y="536"/>
                  </a:moveTo>
                  <a:lnTo>
                    <a:pt x="547" y="536"/>
                  </a:lnTo>
                  <a:lnTo>
                    <a:pt x="547" y="526"/>
                  </a:lnTo>
                  <a:lnTo>
                    <a:pt x="547" y="515"/>
                  </a:lnTo>
                  <a:lnTo>
                    <a:pt x="537" y="515"/>
                  </a:lnTo>
                  <a:lnTo>
                    <a:pt x="537" y="505"/>
                  </a:lnTo>
                  <a:lnTo>
                    <a:pt x="537" y="495"/>
                  </a:lnTo>
                  <a:lnTo>
                    <a:pt x="537" y="484"/>
                  </a:lnTo>
                  <a:lnTo>
                    <a:pt x="527" y="484"/>
                  </a:lnTo>
                  <a:lnTo>
                    <a:pt x="527" y="474"/>
                  </a:lnTo>
                  <a:lnTo>
                    <a:pt x="527" y="464"/>
                  </a:lnTo>
                  <a:lnTo>
                    <a:pt x="516" y="464"/>
                  </a:lnTo>
                  <a:lnTo>
                    <a:pt x="506" y="464"/>
                  </a:lnTo>
                  <a:lnTo>
                    <a:pt x="506" y="453"/>
                  </a:lnTo>
                  <a:lnTo>
                    <a:pt x="496" y="453"/>
                  </a:lnTo>
                  <a:lnTo>
                    <a:pt x="496" y="443"/>
                  </a:lnTo>
                  <a:lnTo>
                    <a:pt x="485" y="443"/>
                  </a:lnTo>
                  <a:lnTo>
                    <a:pt x="485" y="433"/>
                  </a:lnTo>
                  <a:lnTo>
                    <a:pt x="485" y="422"/>
                  </a:lnTo>
                  <a:lnTo>
                    <a:pt x="475" y="422"/>
                  </a:lnTo>
                  <a:lnTo>
                    <a:pt x="475" y="412"/>
                  </a:lnTo>
                  <a:lnTo>
                    <a:pt x="465" y="412"/>
                  </a:lnTo>
                  <a:lnTo>
                    <a:pt x="465" y="402"/>
                  </a:lnTo>
                  <a:lnTo>
                    <a:pt x="454" y="402"/>
                  </a:lnTo>
                  <a:lnTo>
                    <a:pt x="454" y="391"/>
                  </a:lnTo>
                  <a:lnTo>
                    <a:pt x="444" y="391"/>
                  </a:lnTo>
                  <a:lnTo>
                    <a:pt x="434" y="391"/>
                  </a:lnTo>
                  <a:lnTo>
                    <a:pt x="434" y="381"/>
                  </a:lnTo>
                  <a:lnTo>
                    <a:pt x="423" y="381"/>
                  </a:lnTo>
                  <a:lnTo>
                    <a:pt x="413" y="381"/>
                  </a:lnTo>
                  <a:lnTo>
                    <a:pt x="413" y="371"/>
                  </a:lnTo>
                  <a:lnTo>
                    <a:pt x="403" y="371"/>
                  </a:lnTo>
                  <a:lnTo>
                    <a:pt x="403" y="361"/>
                  </a:lnTo>
                  <a:lnTo>
                    <a:pt x="392" y="361"/>
                  </a:lnTo>
                  <a:lnTo>
                    <a:pt x="392" y="350"/>
                  </a:lnTo>
                  <a:lnTo>
                    <a:pt x="392" y="340"/>
                  </a:lnTo>
                  <a:lnTo>
                    <a:pt x="382" y="340"/>
                  </a:lnTo>
                  <a:lnTo>
                    <a:pt x="382" y="330"/>
                  </a:lnTo>
                  <a:lnTo>
                    <a:pt x="372" y="319"/>
                  </a:lnTo>
                  <a:lnTo>
                    <a:pt x="372" y="309"/>
                  </a:lnTo>
                  <a:lnTo>
                    <a:pt x="361" y="309"/>
                  </a:lnTo>
                  <a:lnTo>
                    <a:pt x="361" y="299"/>
                  </a:lnTo>
                  <a:lnTo>
                    <a:pt x="351" y="299"/>
                  </a:lnTo>
                  <a:lnTo>
                    <a:pt x="351" y="288"/>
                  </a:lnTo>
                  <a:lnTo>
                    <a:pt x="341" y="288"/>
                  </a:lnTo>
                  <a:lnTo>
                    <a:pt x="330" y="288"/>
                  </a:lnTo>
                  <a:lnTo>
                    <a:pt x="320" y="288"/>
                  </a:lnTo>
                  <a:lnTo>
                    <a:pt x="310" y="288"/>
                  </a:lnTo>
                  <a:lnTo>
                    <a:pt x="310" y="278"/>
                  </a:lnTo>
                  <a:lnTo>
                    <a:pt x="299" y="278"/>
                  </a:lnTo>
                  <a:lnTo>
                    <a:pt x="289" y="278"/>
                  </a:lnTo>
                  <a:lnTo>
                    <a:pt x="289" y="288"/>
                  </a:lnTo>
                  <a:lnTo>
                    <a:pt x="279" y="288"/>
                  </a:lnTo>
                  <a:lnTo>
                    <a:pt x="268" y="278"/>
                  </a:lnTo>
                  <a:lnTo>
                    <a:pt x="258" y="278"/>
                  </a:lnTo>
                  <a:lnTo>
                    <a:pt x="248" y="278"/>
                  </a:lnTo>
                  <a:lnTo>
                    <a:pt x="248" y="268"/>
                  </a:lnTo>
                  <a:lnTo>
                    <a:pt x="237" y="268"/>
                  </a:lnTo>
                  <a:lnTo>
                    <a:pt x="227" y="257"/>
                  </a:lnTo>
                  <a:lnTo>
                    <a:pt x="217" y="257"/>
                  </a:lnTo>
                  <a:lnTo>
                    <a:pt x="206" y="247"/>
                  </a:lnTo>
                  <a:lnTo>
                    <a:pt x="206" y="257"/>
                  </a:lnTo>
                  <a:lnTo>
                    <a:pt x="196" y="257"/>
                  </a:lnTo>
                  <a:lnTo>
                    <a:pt x="186" y="257"/>
                  </a:lnTo>
                  <a:lnTo>
                    <a:pt x="186" y="247"/>
                  </a:lnTo>
                  <a:lnTo>
                    <a:pt x="175" y="247"/>
                  </a:lnTo>
                  <a:lnTo>
                    <a:pt x="175" y="237"/>
                  </a:lnTo>
                  <a:lnTo>
                    <a:pt x="165" y="237"/>
                  </a:lnTo>
                  <a:lnTo>
                    <a:pt x="165" y="226"/>
                  </a:lnTo>
                  <a:lnTo>
                    <a:pt x="155" y="226"/>
                  </a:lnTo>
                  <a:lnTo>
                    <a:pt x="144" y="226"/>
                  </a:lnTo>
                  <a:lnTo>
                    <a:pt x="144" y="216"/>
                  </a:lnTo>
                  <a:lnTo>
                    <a:pt x="134" y="216"/>
                  </a:lnTo>
                  <a:lnTo>
                    <a:pt x="134" y="206"/>
                  </a:lnTo>
                  <a:lnTo>
                    <a:pt x="134" y="196"/>
                  </a:lnTo>
                  <a:lnTo>
                    <a:pt x="124" y="185"/>
                  </a:lnTo>
                  <a:lnTo>
                    <a:pt x="113" y="185"/>
                  </a:lnTo>
                  <a:lnTo>
                    <a:pt x="103" y="185"/>
                  </a:lnTo>
                  <a:lnTo>
                    <a:pt x="93" y="185"/>
                  </a:lnTo>
                  <a:lnTo>
                    <a:pt x="82" y="185"/>
                  </a:lnTo>
                  <a:lnTo>
                    <a:pt x="72" y="185"/>
                  </a:lnTo>
                  <a:lnTo>
                    <a:pt x="72" y="175"/>
                  </a:lnTo>
                  <a:lnTo>
                    <a:pt x="62" y="175"/>
                  </a:lnTo>
                  <a:lnTo>
                    <a:pt x="62" y="165"/>
                  </a:lnTo>
                  <a:lnTo>
                    <a:pt x="51" y="165"/>
                  </a:lnTo>
                  <a:lnTo>
                    <a:pt x="51" y="154"/>
                  </a:lnTo>
                  <a:lnTo>
                    <a:pt x="51" y="144"/>
                  </a:lnTo>
                  <a:lnTo>
                    <a:pt x="41" y="144"/>
                  </a:lnTo>
                  <a:lnTo>
                    <a:pt x="41" y="134"/>
                  </a:lnTo>
                  <a:lnTo>
                    <a:pt x="41" y="123"/>
                  </a:lnTo>
                  <a:lnTo>
                    <a:pt x="41" y="113"/>
                  </a:lnTo>
                  <a:lnTo>
                    <a:pt x="31" y="113"/>
                  </a:lnTo>
                  <a:lnTo>
                    <a:pt x="31" y="103"/>
                  </a:lnTo>
                  <a:lnTo>
                    <a:pt x="20" y="103"/>
                  </a:lnTo>
                  <a:lnTo>
                    <a:pt x="10" y="92"/>
                  </a:lnTo>
                  <a:lnTo>
                    <a:pt x="10" y="82"/>
                  </a:lnTo>
                  <a:lnTo>
                    <a:pt x="10" y="72"/>
                  </a:lnTo>
                  <a:lnTo>
                    <a:pt x="0" y="72"/>
                  </a:lnTo>
                  <a:lnTo>
                    <a:pt x="0" y="61"/>
                  </a:lnTo>
                  <a:lnTo>
                    <a:pt x="0" y="51"/>
                  </a:lnTo>
                  <a:lnTo>
                    <a:pt x="10" y="41"/>
                  </a:lnTo>
                  <a:lnTo>
                    <a:pt x="10" y="31"/>
                  </a:lnTo>
                  <a:lnTo>
                    <a:pt x="10" y="20"/>
                  </a:lnTo>
                  <a:lnTo>
                    <a:pt x="20" y="20"/>
                  </a:lnTo>
                  <a:lnTo>
                    <a:pt x="20" y="10"/>
                  </a:lnTo>
                  <a:lnTo>
                    <a:pt x="31" y="0"/>
                  </a:lnTo>
                  <a:lnTo>
                    <a:pt x="31" y="10"/>
                  </a:lnTo>
                </a:path>
              </a:pathLst>
            </a:custGeom>
            <a:noFill/>
            <a:ln w="15875">
              <a:solidFill>
                <a:srgbClr val="0000FF"/>
              </a:solidFill>
              <a:prstDash val="solid"/>
              <a:round/>
              <a:headEnd/>
              <a:tailEnd/>
            </a:ln>
          </p:spPr>
          <p:txBody>
            <a:bodyPr/>
            <a:lstStyle/>
            <a:p>
              <a:endParaRPr lang="en-US"/>
            </a:p>
          </p:txBody>
        </p:sp>
        <p:sp>
          <p:nvSpPr>
            <p:cNvPr id="17481" name="Freeform 72"/>
            <p:cNvSpPr>
              <a:spLocks/>
            </p:cNvSpPr>
            <p:nvPr/>
          </p:nvSpPr>
          <p:spPr bwMode="auto">
            <a:xfrm>
              <a:off x="1588" y="1944"/>
              <a:ext cx="671" cy="835"/>
            </a:xfrm>
            <a:custGeom>
              <a:avLst/>
              <a:gdLst>
                <a:gd name="T0" fmla="*/ 661 w 671"/>
                <a:gd name="T1" fmla="*/ 825 h 835"/>
                <a:gd name="T2" fmla="*/ 651 w 671"/>
                <a:gd name="T3" fmla="*/ 804 h 835"/>
                <a:gd name="T4" fmla="*/ 651 w 671"/>
                <a:gd name="T5" fmla="*/ 784 h 835"/>
                <a:gd name="T6" fmla="*/ 640 w 671"/>
                <a:gd name="T7" fmla="*/ 763 h 835"/>
                <a:gd name="T8" fmla="*/ 620 w 671"/>
                <a:gd name="T9" fmla="*/ 753 h 835"/>
                <a:gd name="T10" fmla="*/ 589 w 671"/>
                <a:gd name="T11" fmla="*/ 753 h 835"/>
                <a:gd name="T12" fmla="*/ 558 w 671"/>
                <a:gd name="T13" fmla="*/ 743 h 835"/>
                <a:gd name="T14" fmla="*/ 527 w 671"/>
                <a:gd name="T15" fmla="*/ 743 h 835"/>
                <a:gd name="T16" fmla="*/ 516 w 671"/>
                <a:gd name="T17" fmla="*/ 722 h 835"/>
                <a:gd name="T18" fmla="*/ 485 w 671"/>
                <a:gd name="T19" fmla="*/ 722 h 835"/>
                <a:gd name="T20" fmla="*/ 465 w 671"/>
                <a:gd name="T21" fmla="*/ 712 h 835"/>
                <a:gd name="T22" fmla="*/ 444 w 671"/>
                <a:gd name="T23" fmla="*/ 701 h 835"/>
                <a:gd name="T24" fmla="*/ 423 w 671"/>
                <a:gd name="T25" fmla="*/ 691 h 835"/>
                <a:gd name="T26" fmla="*/ 413 w 671"/>
                <a:gd name="T27" fmla="*/ 670 h 835"/>
                <a:gd name="T28" fmla="*/ 403 w 671"/>
                <a:gd name="T29" fmla="*/ 650 h 835"/>
                <a:gd name="T30" fmla="*/ 413 w 671"/>
                <a:gd name="T31" fmla="*/ 629 h 835"/>
                <a:gd name="T32" fmla="*/ 423 w 671"/>
                <a:gd name="T33" fmla="*/ 598 h 835"/>
                <a:gd name="T34" fmla="*/ 413 w 671"/>
                <a:gd name="T35" fmla="*/ 578 h 835"/>
                <a:gd name="T36" fmla="*/ 392 w 671"/>
                <a:gd name="T37" fmla="*/ 567 h 835"/>
                <a:gd name="T38" fmla="*/ 361 w 671"/>
                <a:gd name="T39" fmla="*/ 557 h 835"/>
                <a:gd name="T40" fmla="*/ 341 w 671"/>
                <a:gd name="T41" fmla="*/ 547 h 835"/>
                <a:gd name="T42" fmla="*/ 320 w 671"/>
                <a:gd name="T43" fmla="*/ 526 h 835"/>
                <a:gd name="T44" fmla="*/ 320 w 671"/>
                <a:gd name="T45" fmla="*/ 516 h 835"/>
                <a:gd name="T46" fmla="*/ 320 w 671"/>
                <a:gd name="T47" fmla="*/ 485 h 835"/>
                <a:gd name="T48" fmla="*/ 299 w 671"/>
                <a:gd name="T49" fmla="*/ 474 h 835"/>
                <a:gd name="T50" fmla="*/ 279 w 671"/>
                <a:gd name="T51" fmla="*/ 464 h 835"/>
                <a:gd name="T52" fmla="*/ 258 w 671"/>
                <a:gd name="T53" fmla="*/ 454 h 835"/>
                <a:gd name="T54" fmla="*/ 248 w 671"/>
                <a:gd name="T55" fmla="*/ 433 h 835"/>
                <a:gd name="T56" fmla="*/ 237 w 671"/>
                <a:gd name="T57" fmla="*/ 413 h 835"/>
                <a:gd name="T58" fmla="*/ 227 w 671"/>
                <a:gd name="T59" fmla="*/ 392 h 835"/>
                <a:gd name="T60" fmla="*/ 217 w 671"/>
                <a:gd name="T61" fmla="*/ 361 h 835"/>
                <a:gd name="T62" fmla="*/ 206 w 671"/>
                <a:gd name="T63" fmla="*/ 330 h 835"/>
                <a:gd name="T64" fmla="*/ 186 w 671"/>
                <a:gd name="T65" fmla="*/ 320 h 835"/>
                <a:gd name="T66" fmla="*/ 165 w 671"/>
                <a:gd name="T67" fmla="*/ 299 h 835"/>
                <a:gd name="T68" fmla="*/ 134 w 671"/>
                <a:gd name="T69" fmla="*/ 268 h 835"/>
                <a:gd name="T70" fmla="*/ 124 w 671"/>
                <a:gd name="T71" fmla="*/ 248 h 835"/>
                <a:gd name="T72" fmla="*/ 113 w 671"/>
                <a:gd name="T73" fmla="*/ 227 h 835"/>
                <a:gd name="T74" fmla="*/ 103 w 671"/>
                <a:gd name="T75" fmla="*/ 206 h 835"/>
                <a:gd name="T76" fmla="*/ 82 w 671"/>
                <a:gd name="T77" fmla="*/ 186 h 835"/>
                <a:gd name="T78" fmla="*/ 82 w 671"/>
                <a:gd name="T79" fmla="*/ 155 h 835"/>
                <a:gd name="T80" fmla="*/ 72 w 671"/>
                <a:gd name="T81" fmla="*/ 134 h 835"/>
                <a:gd name="T82" fmla="*/ 62 w 671"/>
                <a:gd name="T83" fmla="*/ 103 h 835"/>
                <a:gd name="T84" fmla="*/ 51 w 671"/>
                <a:gd name="T85" fmla="*/ 72 h 835"/>
                <a:gd name="T86" fmla="*/ 31 w 671"/>
                <a:gd name="T87" fmla="*/ 52 h 835"/>
                <a:gd name="T88" fmla="*/ 20 w 671"/>
                <a:gd name="T89" fmla="*/ 31 h 835"/>
                <a:gd name="T90" fmla="*/ 10 w 671"/>
                <a:gd name="T91" fmla="*/ 10 h 835"/>
                <a:gd name="T92" fmla="*/ 0 w 671"/>
                <a:gd name="T93" fmla="*/ 10 h 83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71"/>
                <a:gd name="T142" fmla="*/ 0 h 835"/>
                <a:gd name="T143" fmla="*/ 671 w 671"/>
                <a:gd name="T144" fmla="*/ 835 h 83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71" h="835">
                  <a:moveTo>
                    <a:pt x="671" y="835"/>
                  </a:moveTo>
                  <a:lnTo>
                    <a:pt x="671" y="825"/>
                  </a:lnTo>
                  <a:lnTo>
                    <a:pt x="661" y="825"/>
                  </a:lnTo>
                  <a:lnTo>
                    <a:pt x="661" y="815"/>
                  </a:lnTo>
                  <a:lnTo>
                    <a:pt x="651" y="815"/>
                  </a:lnTo>
                  <a:lnTo>
                    <a:pt x="651" y="804"/>
                  </a:lnTo>
                  <a:lnTo>
                    <a:pt x="661" y="794"/>
                  </a:lnTo>
                  <a:lnTo>
                    <a:pt x="661" y="784"/>
                  </a:lnTo>
                  <a:lnTo>
                    <a:pt x="651" y="784"/>
                  </a:lnTo>
                  <a:lnTo>
                    <a:pt x="651" y="774"/>
                  </a:lnTo>
                  <a:lnTo>
                    <a:pt x="640" y="774"/>
                  </a:lnTo>
                  <a:lnTo>
                    <a:pt x="640" y="763"/>
                  </a:lnTo>
                  <a:lnTo>
                    <a:pt x="630" y="763"/>
                  </a:lnTo>
                  <a:lnTo>
                    <a:pt x="620" y="763"/>
                  </a:lnTo>
                  <a:lnTo>
                    <a:pt x="620" y="753"/>
                  </a:lnTo>
                  <a:lnTo>
                    <a:pt x="609" y="753"/>
                  </a:lnTo>
                  <a:lnTo>
                    <a:pt x="599" y="753"/>
                  </a:lnTo>
                  <a:lnTo>
                    <a:pt x="589" y="753"/>
                  </a:lnTo>
                  <a:lnTo>
                    <a:pt x="578" y="743"/>
                  </a:lnTo>
                  <a:lnTo>
                    <a:pt x="568" y="743"/>
                  </a:lnTo>
                  <a:lnTo>
                    <a:pt x="558" y="743"/>
                  </a:lnTo>
                  <a:lnTo>
                    <a:pt x="547" y="743"/>
                  </a:lnTo>
                  <a:lnTo>
                    <a:pt x="537" y="743"/>
                  </a:lnTo>
                  <a:lnTo>
                    <a:pt x="527" y="743"/>
                  </a:lnTo>
                  <a:lnTo>
                    <a:pt x="527" y="732"/>
                  </a:lnTo>
                  <a:lnTo>
                    <a:pt x="516" y="732"/>
                  </a:lnTo>
                  <a:lnTo>
                    <a:pt x="516" y="722"/>
                  </a:lnTo>
                  <a:lnTo>
                    <a:pt x="506" y="722"/>
                  </a:lnTo>
                  <a:lnTo>
                    <a:pt x="496" y="722"/>
                  </a:lnTo>
                  <a:lnTo>
                    <a:pt x="485" y="722"/>
                  </a:lnTo>
                  <a:lnTo>
                    <a:pt x="475" y="722"/>
                  </a:lnTo>
                  <a:lnTo>
                    <a:pt x="475" y="712"/>
                  </a:lnTo>
                  <a:lnTo>
                    <a:pt x="465" y="712"/>
                  </a:lnTo>
                  <a:lnTo>
                    <a:pt x="465" y="701"/>
                  </a:lnTo>
                  <a:lnTo>
                    <a:pt x="454" y="701"/>
                  </a:lnTo>
                  <a:lnTo>
                    <a:pt x="444" y="701"/>
                  </a:lnTo>
                  <a:lnTo>
                    <a:pt x="444" y="691"/>
                  </a:lnTo>
                  <a:lnTo>
                    <a:pt x="434" y="691"/>
                  </a:lnTo>
                  <a:lnTo>
                    <a:pt x="423" y="691"/>
                  </a:lnTo>
                  <a:lnTo>
                    <a:pt x="423" y="681"/>
                  </a:lnTo>
                  <a:lnTo>
                    <a:pt x="413" y="681"/>
                  </a:lnTo>
                  <a:lnTo>
                    <a:pt x="413" y="670"/>
                  </a:lnTo>
                  <a:lnTo>
                    <a:pt x="403" y="670"/>
                  </a:lnTo>
                  <a:lnTo>
                    <a:pt x="403" y="660"/>
                  </a:lnTo>
                  <a:lnTo>
                    <a:pt x="403" y="650"/>
                  </a:lnTo>
                  <a:lnTo>
                    <a:pt x="403" y="639"/>
                  </a:lnTo>
                  <a:lnTo>
                    <a:pt x="413" y="639"/>
                  </a:lnTo>
                  <a:lnTo>
                    <a:pt x="413" y="629"/>
                  </a:lnTo>
                  <a:lnTo>
                    <a:pt x="413" y="619"/>
                  </a:lnTo>
                  <a:lnTo>
                    <a:pt x="413" y="609"/>
                  </a:lnTo>
                  <a:lnTo>
                    <a:pt x="423" y="598"/>
                  </a:lnTo>
                  <a:lnTo>
                    <a:pt x="423" y="588"/>
                  </a:lnTo>
                  <a:lnTo>
                    <a:pt x="413" y="588"/>
                  </a:lnTo>
                  <a:lnTo>
                    <a:pt x="413" y="578"/>
                  </a:lnTo>
                  <a:lnTo>
                    <a:pt x="403" y="578"/>
                  </a:lnTo>
                  <a:lnTo>
                    <a:pt x="403" y="567"/>
                  </a:lnTo>
                  <a:lnTo>
                    <a:pt x="392" y="567"/>
                  </a:lnTo>
                  <a:lnTo>
                    <a:pt x="382" y="567"/>
                  </a:lnTo>
                  <a:lnTo>
                    <a:pt x="372" y="557"/>
                  </a:lnTo>
                  <a:lnTo>
                    <a:pt x="361" y="557"/>
                  </a:lnTo>
                  <a:lnTo>
                    <a:pt x="351" y="557"/>
                  </a:lnTo>
                  <a:lnTo>
                    <a:pt x="351" y="547"/>
                  </a:lnTo>
                  <a:lnTo>
                    <a:pt x="341" y="547"/>
                  </a:lnTo>
                  <a:lnTo>
                    <a:pt x="330" y="536"/>
                  </a:lnTo>
                  <a:lnTo>
                    <a:pt x="320" y="536"/>
                  </a:lnTo>
                  <a:lnTo>
                    <a:pt x="320" y="526"/>
                  </a:lnTo>
                  <a:lnTo>
                    <a:pt x="330" y="526"/>
                  </a:lnTo>
                  <a:lnTo>
                    <a:pt x="330" y="516"/>
                  </a:lnTo>
                  <a:lnTo>
                    <a:pt x="320" y="516"/>
                  </a:lnTo>
                  <a:lnTo>
                    <a:pt x="320" y="505"/>
                  </a:lnTo>
                  <a:lnTo>
                    <a:pt x="320" y="495"/>
                  </a:lnTo>
                  <a:lnTo>
                    <a:pt x="320" y="485"/>
                  </a:lnTo>
                  <a:lnTo>
                    <a:pt x="310" y="485"/>
                  </a:lnTo>
                  <a:lnTo>
                    <a:pt x="310" y="474"/>
                  </a:lnTo>
                  <a:lnTo>
                    <a:pt x="299" y="474"/>
                  </a:lnTo>
                  <a:lnTo>
                    <a:pt x="289" y="474"/>
                  </a:lnTo>
                  <a:lnTo>
                    <a:pt x="289" y="464"/>
                  </a:lnTo>
                  <a:lnTo>
                    <a:pt x="279" y="464"/>
                  </a:lnTo>
                  <a:lnTo>
                    <a:pt x="268" y="464"/>
                  </a:lnTo>
                  <a:lnTo>
                    <a:pt x="268" y="454"/>
                  </a:lnTo>
                  <a:lnTo>
                    <a:pt x="258" y="454"/>
                  </a:lnTo>
                  <a:lnTo>
                    <a:pt x="258" y="444"/>
                  </a:lnTo>
                  <a:lnTo>
                    <a:pt x="248" y="444"/>
                  </a:lnTo>
                  <a:lnTo>
                    <a:pt x="248" y="433"/>
                  </a:lnTo>
                  <a:lnTo>
                    <a:pt x="248" y="423"/>
                  </a:lnTo>
                  <a:lnTo>
                    <a:pt x="248" y="413"/>
                  </a:lnTo>
                  <a:lnTo>
                    <a:pt x="237" y="413"/>
                  </a:lnTo>
                  <a:lnTo>
                    <a:pt x="237" y="402"/>
                  </a:lnTo>
                  <a:lnTo>
                    <a:pt x="237" y="392"/>
                  </a:lnTo>
                  <a:lnTo>
                    <a:pt x="227" y="392"/>
                  </a:lnTo>
                  <a:lnTo>
                    <a:pt x="227" y="382"/>
                  </a:lnTo>
                  <a:lnTo>
                    <a:pt x="217" y="371"/>
                  </a:lnTo>
                  <a:lnTo>
                    <a:pt x="217" y="361"/>
                  </a:lnTo>
                  <a:lnTo>
                    <a:pt x="206" y="351"/>
                  </a:lnTo>
                  <a:lnTo>
                    <a:pt x="206" y="340"/>
                  </a:lnTo>
                  <a:lnTo>
                    <a:pt x="206" y="330"/>
                  </a:lnTo>
                  <a:lnTo>
                    <a:pt x="196" y="330"/>
                  </a:lnTo>
                  <a:lnTo>
                    <a:pt x="196" y="320"/>
                  </a:lnTo>
                  <a:lnTo>
                    <a:pt x="186" y="320"/>
                  </a:lnTo>
                  <a:lnTo>
                    <a:pt x="186" y="309"/>
                  </a:lnTo>
                  <a:lnTo>
                    <a:pt x="175" y="309"/>
                  </a:lnTo>
                  <a:lnTo>
                    <a:pt x="165" y="299"/>
                  </a:lnTo>
                  <a:lnTo>
                    <a:pt x="155" y="289"/>
                  </a:lnTo>
                  <a:lnTo>
                    <a:pt x="144" y="279"/>
                  </a:lnTo>
                  <a:lnTo>
                    <a:pt x="134" y="268"/>
                  </a:lnTo>
                  <a:lnTo>
                    <a:pt x="134" y="258"/>
                  </a:lnTo>
                  <a:lnTo>
                    <a:pt x="124" y="258"/>
                  </a:lnTo>
                  <a:lnTo>
                    <a:pt x="124" y="248"/>
                  </a:lnTo>
                  <a:lnTo>
                    <a:pt x="113" y="248"/>
                  </a:lnTo>
                  <a:lnTo>
                    <a:pt x="113" y="237"/>
                  </a:lnTo>
                  <a:lnTo>
                    <a:pt x="113" y="227"/>
                  </a:lnTo>
                  <a:lnTo>
                    <a:pt x="113" y="217"/>
                  </a:lnTo>
                  <a:lnTo>
                    <a:pt x="103" y="217"/>
                  </a:lnTo>
                  <a:lnTo>
                    <a:pt x="103" y="206"/>
                  </a:lnTo>
                  <a:lnTo>
                    <a:pt x="93" y="196"/>
                  </a:lnTo>
                  <a:lnTo>
                    <a:pt x="93" y="186"/>
                  </a:lnTo>
                  <a:lnTo>
                    <a:pt x="82" y="186"/>
                  </a:lnTo>
                  <a:lnTo>
                    <a:pt x="82" y="175"/>
                  </a:lnTo>
                  <a:lnTo>
                    <a:pt x="82" y="165"/>
                  </a:lnTo>
                  <a:lnTo>
                    <a:pt x="82" y="155"/>
                  </a:lnTo>
                  <a:lnTo>
                    <a:pt x="72" y="155"/>
                  </a:lnTo>
                  <a:lnTo>
                    <a:pt x="72" y="144"/>
                  </a:lnTo>
                  <a:lnTo>
                    <a:pt x="72" y="134"/>
                  </a:lnTo>
                  <a:lnTo>
                    <a:pt x="72" y="124"/>
                  </a:lnTo>
                  <a:lnTo>
                    <a:pt x="72" y="114"/>
                  </a:lnTo>
                  <a:lnTo>
                    <a:pt x="62" y="103"/>
                  </a:lnTo>
                  <a:lnTo>
                    <a:pt x="62" y="93"/>
                  </a:lnTo>
                  <a:lnTo>
                    <a:pt x="62" y="83"/>
                  </a:lnTo>
                  <a:lnTo>
                    <a:pt x="51" y="72"/>
                  </a:lnTo>
                  <a:lnTo>
                    <a:pt x="41" y="62"/>
                  </a:lnTo>
                  <a:lnTo>
                    <a:pt x="41" y="52"/>
                  </a:lnTo>
                  <a:lnTo>
                    <a:pt x="31" y="52"/>
                  </a:lnTo>
                  <a:lnTo>
                    <a:pt x="31" y="41"/>
                  </a:lnTo>
                  <a:lnTo>
                    <a:pt x="20" y="41"/>
                  </a:lnTo>
                  <a:lnTo>
                    <a:pt x="20" y="31"/>
                  </a:lnTo>
                  <a:lnTo>
                    <a:pt x="10" y="31"/>
                  </a:lnTo>
                  <a:lnTo>
                    <a:pt x="10" y="21"/>
                  </a:lnTo>
                  <a:lnTo>
                    <a:pt x="10" y="10"/>
                  </a:lnTo>
                  <a:lnTo>
                    <a:pt x="0" y="10"/>
                  </a:lnTo>
                  <a:lnTo>
                    <a:pt x="0" y="0"/>
                  </a:lnTo>
                  <a:lnTo>
                    <a:pt x="0" y="10"/>
                  </a:lnTo>
                  <a:lnTo>
                    <a:pt x="10" y="21"/>
                  </a:lnTo>
                </a:path>
              </a:pathLst>
            </a:custGeom>
            <a:noFill/>
            <a:ln w="15875">
              <a:solidFill>
                <a:srgbClr val="0000FF"/>
              </a:solidFill>
              <a:prstDash val="solid"/>
              <a:round/>
              <a:headEnd/>
              <a:tailEnd/>
            </a:ln>
          </p:spPr>
          <p:txBody>
            <a:bodyPr/>
            <a:lstStyle/>
            <a:p>
              <a:endParaRPr lang="en-US"/>
            </a:p>
          </p:txBody>
        </p:sp>
      </p:grpSp>
      <p:grpSp>
        <p:nvGrpSpPr>
          <p:cNvPr id="17412" name="Group 73"/>
          <p:cNvGrpSpPr>
            <a:grpSpLocks/>
          </p:cNvGrpSpPr>
          <p:nvPr/>
        </p:nvGrpSpPr>
        <p:grpSpPr bwMode="auto">
          <a:xfrm>
            <a:off x="1109663" y="2889250"/>
            <a:ext cx="1033462" cy="868363"/>
            <a:chOff x="699" y="1820"/>
            <a:chExt cx="651" cy="547"/>
          </a:xfrm>
        </p:grpSpPr>
        <p:sp>
          <p:nvSpPr>
            <p:cNvPr id="17464" name="Oval 74"/>
            <p:cNvSpPr>
              <a:spLocks noChangeArrowheads="1"/>
            </p:cNvSpPr>
            <p:nvPr/>
          </p:nvSpPr>
          <p:spPr bwMode="auto">
            <a:xfrm>
              <a:off x="699" y="1820"/>
              <a:ext cx="196" cy="196"/>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65" name="Oval 75"/>
            <p:cNvSpPr>
              <a:spLocks noChangeArrowheads="1"/>
            </p:cNvSpPr>
            <p:nvPr/>
          </p:nvSpPr>
          <p:spPr bwMode="auto">
            <a:xfrm>
              <a:off x="947" y="2181"/>
              <a:ext cx="155" cy="145"/>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66" name="Oval 76"/>
            <p:cNvSpPr>
              <a:spLocks noChangeArrowheads="1"/>
            </p:cNvSpPr>
            <p:nvPr/>
          </p:nvSpPr>
          <p:spPr bwMode="auto">
            <a:xfrm>
              <a:off x="1112" y="2047"/>
              <a:ext cx="238" cy="248"/>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67" name="Oval 77"/>
            <p:cNvSpPr>
              <a:spLocks noChangeArrowheads="1"/>
            </p:cNvSpPr>
            <p:nvPr/>
          </p:nvSpPr>
          <p:spPr bwMode="auto">
            <a:xfrm>
              <a:off x="1257" y="2284"/>
              <a:ext cx="93" cy="83"/>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grpSp>
      <p:sp>
        <p:nvSpPr>
          <p:cNvPr id="17413" name="Line 78"/>
          <p:cNvSpPr>
            <a:spLocks noChangeShapeType="1"/>
          </p:cNvSpPr>
          <p:nvPr/>
        </p:nvSpPr>
        <p:spPr bwMode="auto">
          <a:xfrm flipH="1">
            <a:off x="2060575" y="3070225"/>
            <a:ext cx="147638" cy="147638"/>
          </a:xfrm>
          <a:prstGeom prst="line">
            <a:avLst/>
          </a:prstGeom>
          <a:noFill/>
          <a:ln w="65088">
            <a:solidFill>
              <a:srgbClr val="000000"/>
            </a:solidFill>
            <a:round/>
            <a:headEnd/>
            <a:tailEnd/>
          </a:ln>
        </p:spPr>
        <p:txBody>
          <a:bodyPr/>
          <a:lstStyle/>
          <a:p>
            <a:endParaRPr lang="en-US"/>
          </a:p>
        </p:txBody>
      </p:sp>
      <p:grpSp>
        <p:nvGrpSpPr>
          <p:cNvPr id="17414" name="Group 79"/>
          <p:cNvGrpSpPr>
            <a:grpSpLocks/>
          </p:cNvGrpSpPr>
          <p:nvPr/>
        </p:nvGrpSpPr>
        <p:grpSpPr bwMode="auto">
          <a:xfrm>
            <a:off x="2782888" y="3576638"/>
            <a:ext cx="3609975" cy="1884362"/>
            <a:chOff x="1753" y="2253"/>
            <a:chExt cx="2274" cy="1187"/>
          </a:xfrm>
        </p:grpSpPr>
        <p:grpSp>
          <p:nvGrpSpPr>
            <p:cNvPr id="17456" name="Group 80"/>
            <p:cNvGrpSpPr>
              <a:grpSpLocks/>
            </p:cNvGrpSpPr>
            <p:nvPr/>
          </p:nvGrpSpPr>
          <p:grpSpPr bwMode="auto">
            <a:xfrm>
              <a:off x="1753" y="2253"/>
              <a:ext cx="1230" cy="753"/>
              <a:chOff x="1753" y="2253"/>
              <a:chExt cx="1230" cy="753"/>
            </a:xfrm>
          </p:grpSpPr>
          <p:sp>
            <p:nvSpPr>
              <p:cNvPr id="17460" name="Oval 81"/>
              <p:cNvSpPr>
                <a:spLocks noChangeArrowheads="1"/>
              </p:cNvSpPr>
              <p:nvPr/>
            </p:nvSpPr>
            <p:spPr bwMode="auto">
              <a:xfrm>
                <a:off x="2249" y="2779"/>
                <a:ext cx="124" cy="114"/>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61" name="Oval 82"/>
              <p:cNvSpPr>
                <a:spLocks noChangeArrowheads="1"/>
              </p:cNvSpPr>
              <p:nvPr/>
            </p:nvSpPr>
            <p:spPr bwMode="auto">
              <a:xfrm>
                <a:off x="2869" y="2913"/>
                <a:ext cx="114" cy="93"/>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62" name="Oval 83"/>
              <p:cNvSpPr>
                <a:spLocks noChangeArrowheads="1"/>
              </p:cNvSpPr>
              <p:nvPr/>
            </p:nvSpPr>
            <p:spPr bwMode="auto">
              <a:xfrm>
                <a:off x="1753" y="2563"/>
                <a:ext cx="62" cy="62"/>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63" name="Oval 84"/>
              <p:cNvSpPr>
                <a:spLocks noChangeArrowheads="1"/>
              </p:cNvSpPr>
              <p:nvPr/>
            </p:nvSpPr>
            <p:spPr bwMode="auto">
              <a:xfrm>
                <a:off x="2331" y="2253"/>
                <a:ext cx="94" cy="93"/>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grpSp>
        <p:grpSp>
          <p:nvGrpSpPr>
            <p:cNvPr id="17457" name="Group 85"/>
            <p:cNvGrpSpPr>
              <a:grpSpLocks/>
            </p:cNvGrpSpPr>
            <p:nvPr/>
          </p:nvGrpSpPr>
          <p:grpSpPr bwMode="auto">
            <a:xfrm>
              <a:off x="3685" y="3109"/>
              <a:ext cx="342" cy="331"/>
              <a:chOff x="3685" y="3109"/>
              <a:chExt cx="342" cy="331"/>
            </a:xfrm>
          </p:grpSpPr>
          <p:sp>
            <p:nvSpPr>
              <p:cNvPr id="17458" name="Oval 86"/>
              <p:cNvSpPr>
                <a:spLocks noChangeArrowheads="1"/>
              </p:cNvSpPr>
              <p:nvPr/>
            </p:nvSpPr>
            <p:spPr bwMode="auto">
              <a:xfrm>
                <a:off x="3685" y="3109"/>
                <a:ext cx="125" cy="114"/>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sp>
            <p:nvSpPr>
              <p:cNvPr id="17459" name="Oval 87"/>
              <p:cNvSpPr>
                <a:spLocks noChangeArrowheads="1"/>
              </p:cNvSpPr>
              <p:nvPr/>
            </p:nvSpPr>
            <p:spPr bwMode="auto">
              <a:xfrm>
                <a:off x="3923" y="3357"/>
                <a:ext cx="104" cy="83"/>
              </a:xfrm>
              <a:prstGeom prst="ellipse">
                <a:avLst/>
              </a:prstGeom>
              <a:solidFill>
                <a:srgbClr val="CC3300"/>
              </a:solidFill>
              <a:ln w="15875">
                <a:solidFill>
                  <a:srgbClr val="000000"/>
                </a:solidFill>
                <a:round/>
                <a:headEnd/>
                <a:tailEnd/>
              </a:ln>
            </p:spPr>
            <p:txBody>
              <a:bodyPr/>
              <a:lstStyle/>
              <a:p>
                <a:endParaRPr lang="en-US">
                  <a:latin typeface="Calibri" pitchFamily="34" charset="0"/>
                </a:endParaRPr>
              </a:p>
            </p:txBody>
          </p:sp>
        </p:grpSp>
      </p:grpSp>
      <p:sp>
        <p:nvSpPr>
          <p:cNvPr id="17415" name="Rectangle 88"/>
          <p:cNvSpPr>
            <a:spLocks noChangeArrowheads="1"/>
          </p:cNvSpPr>
          <p:nvPr/>
        </p:nvSpPr>
        <p:spPr bwMode="auto">
          <a:xfrm>
            <a:off x="358775" y="3138488"/>
            <a:ext cx="1046163" cy="354012"/>
          </a:xfrm>
          <a:prstGeom prst="rect">
            <a:avLst/>
          </a:prstGeom>
          <a:noFill/>
          <a:ln w="9525">
            <a:noFill/>
            <a:miter lim="800000"/>
            <a:headEnd/>
            <a:tailEnd/>
          </a:ln>
        </p:spPr>
        <p:txBody>
          <a:bodyPr wrap="none" lIns="0" tIns="0" rIns="0" bIns="0">
            <a:spAutoFit/>
          </a:bodyPr>
          <a:lstStyle/>
          <a:p>
            <a:r>
              <a:rPr lang="en-US" sz="2300">
                <a:latin typeface="Helvetica" pitchFamily="34" charset="0"/>
              </a:rPr>
              <a:t>Durham</a:t>
            </a:r>
            <a:endParaRPr lang="en-US" sz="2400">
              <a:latin typeface="Palatino Linotype" pitchFamily="18" charset="0"/>
            </a:endParaRPr>
          </a:p>
        </p:txBody>
      </p:sp>
      <p:sp>
        <p:nvSpPr>
          <p:cNvPr id="17416" name="Rectangle 89"/>
          <p:cNvSpPr>
            <a:spLocks noChangeArrowheads="1"/>
          </p:cNvSpPr>
          <p:nvPr/>
        </p:nvSpPr>
        <p:spPr bwMode="auto">
          <a:xfrm>
            <a:off x="425450" y="4149725"/>
            <a:ext cx="1131888" cy="400050"/>
          </a:xfrm>
          <a:prstGeom prst="rect">
            <a:avLst/>
          </a:prstGeom>
          <a:noFill/>
          <a:ln w="9525">
            <a:noFill/>
            <a:miter lim="800000"/>
            <a:headEnd/>
            <a:tailEnd/>
          </a:ln>
        </p:spPr>
        <p:txBody>
          <a:bodyPr wrap="none" lIns="0" tIns="0" rIns="0" bIns="0">
            <a:spAutoFit/>
          </a:bodyPr>
          <a:lstStyle/>
          <a:p>
            <a:r>
              <a:rPr lang="en-US" sz="2600">
                <a:latin typeface="Helvetica" pitchFamily="34" charset="0"/>
              </a:rPr>
              <a:t>Raleigh</a:t>
            </a:r>
            <a:endParaRPr lang="en-US" sz="2600">
              <a:latin typeface="Palatino Linotype" pitchFamily="18" charset="0"/>
            </a:endParaRPr>
          </a:p>
        </p:txBody>
      </p:sp>
      <p:sp>
        <p:nvSpPr>
          <p:cNvPr id="17417" name="Rectangle 90"/>
          <p:cNvSpPr>
            <a:spLocks noChangeArrowheads="1"/>
          </p:cNvSpPr>
          <p:nvPr/>
        </p:nvSpPr>
        <p:spPr bwMode="auto">
          <a:xfrm>
            <a:off x="788988" y="3529013"/>
            <a:ext cx="615950" cy="350837"/>
          </a:xfrm>
          <a:prstGeom prst="rect">
            <a:avLst/>
          </a:prstGeom>
          <a:noFill/>
          <a:ln w="9525">
            <a:noFill/>
            <a:miter lim="800000"/>
            <a:headEnd/>
            <a:tailEnd/>
          </a:ln>
        </p:spPr>
        <p:txBody>
          <a:bodyPr wrap="none" lIns="0" tIns="0" rIns="0" bIns="0">
            <a:spAutoFit/>
          </a:bodyPr>
          <a:lstStyle/>
          <a:p>
            <a:r>
              <a:rPr lang="en-US" sz="2300">
                <a:latin typeface="Helvetica" pitchFamily="34" charset="0"/>
              </a:rPr>
              <a:t>Cary</a:t>
            </a:r>
            <a:endParaRPr lang="en-US" sz="2400">
              <a:latin typeface="Palatino Linotype" pitchFamily="18" charset="0"/>
            </a:endParaRPr>
          </a:p>
        </p:txBody>
      </p:sp>
      <p:sp>
        <p:nvSpPr>
          <p:cNvPr id="17418" name="Rectangle 91"/>
          <p:cNvSpPr>
            <a:spLocks noChangeArrowheads="1"/>
          </p:cNvSpPr>
          <p:nvPr/>
        </p:nvSpPr>
        <p:spPr bwMode="auto">
          <a:xfrm>
            <a:off x="3422650" y="2849563"/>
            <a:ext cx="876300" cy="350837"/>
          </a:xfrm>
          <a:prstGeom prst="rect">
            <a:avLst/>
          </a:prstGeom>
          <a:noFill/>
          <a:ln w="9525">
            <a:noFill/>
            <a:miter lim="800000"/>
            <a:headEnd/>
            <a:tailEnd/>
          </a:ln>
        </p:spPr>
        <p:txBody>
          <a:bodyPr wrap="none" lIns="0" tIns="0" rIns="0" bIns="0">
            <a:spAutoFit/>
          </a:bodyPr>
          <a:lstStyle/>
          <a:p>
            <a:r>
              <a:rPr lang="en-US" sz="2300">
                <a:latin typeface="Helvetica" pitchFamily="34" charset="0"/>
              </a:rPr>
              <a:t>Wilson</a:t>
            </a:r>
            <a:endParaRPr lang="en-US" sz="2400">
              <a:latin typeface="Palatino Linotype" pitchFamily="18" charset="0"/>
            </a:endParaRPr>
          </a:p>
        </p:txBody>
      </p:sp>
      <p:sp>
        <p:nvSpPr>
          <p:cNvPr id="17419" name="Rectangle 92"/>
          <p:cNvSpPr>
            <a:spLocks noChangeArrowheads="1"/>
          </p:cNvSpPr>
          <p:nvPr/>
        </p:nvSpPr>
        <p:spPr bwMode="auto">
          <a:xfrm>
            <a:off x="1539875" y="5062538"/>
            <a:ext cx="1344613" cy="350837"/>
          </a:xfrm>
          <a:prstGeom prst="rect">
            <a:avLst/>
          </a:prstGeom>
          <a:noFill/>
          <a:ln w="9525">
            <a:noFill/>
            <a:miter lim="800000"/>
            <a:headEnd/>
            <a:tailEnd/>
          </a:ln>
        </p:spPr>
        <p:txBody>
          <a:bodyPr wrap="none" lIns="0" tIns="0" rIns="0" bIns="0">
            <a:spAutoFit/>
          </a:bodyPr>
          <a:lstStyle/>
          <a:p>
            <a:r>
              <a:rPr lang="en-US" sz="2300">
                <a:latin typeface="Helvetica" pitchFamily="34" charset="0"/>
              </a:rPr>
              <a:t>Goldsboro</a:t>
            </a:r>
            <a:endParaRPr lang="en-US" sz="2400">
              <a:latin typeface="Palatino Linotype" pitchFamily="18" charset="0"/>
            </a:endParaRPr>
          </a:p>
        </p:txBody>
      </p:sp>
      <p:sp>
        <p:nvSpPr>
          <p:cNvPr id="17420" name="Rectangle 93"/>
          <p:cNvSpPr>
            <a:spLocks noChangeArrowheads="1"/>
          </p:cNvSpPr>
          <p:nvPr/>
        </p:nvSpPr>
        <p:spPr bwMode="auto">
          <a:xfrm>
            <a:off x="2852738" y="5357813"/>
            <a:ext cx="982662" cy="354012"/>
          </a:xfrm>
          <a:prstGeom prst="rect">
            <a:avLst/>
          </a:prstGeom>
          <a:noFill/>
          <a:ln w="9525">
            <a:noFill/>
            <a:miter lim="800000"/>
            <a:headEnd/>
            <a:tailEnd/>
          </a:ln>
        </p:spPr>
        <p:txBody>
          <a:bodyPr wrap="none" lIns="0" tIns="0" rIns="0" bIns="0">
            <a:spAutoFit/>
          </a:bodyPr>
          <a:lstStyle/>
          <a:p>
            <a:r>
              <a:rPr lang="en-US" sz="2300">
                <a:latin typeface="Helvetica" pitchFamily="34" charset="0"/>
              </a:rPr>
              <a:t>Kinston</a:t>
            </a:r>
            <a:endParaRPr lang="en-US" sz="2400">
              <a:latin typeface="Palatino Linotype" pitchFamily="18" charset="0"/>
            </a:endParaRPr>
          </a:p>
        </p:txBody>
      </p:sp>
      <p:sp>
        <p:nvSpPr>
          <p:cNvPr id="17421" name="Rectangle 94"/>
          <p:cNvSpPr>
            <a:spLocks noChangeArrowheads="1"/>
          </p:cNvSpPr>
          <p:nvPr/>
        </p:nvSpPr>
        <p:spPr bwMode="auto">
          <a:xfrm>
            <a:off x="4165600" y="5553075"/>
            <a:ext cx="1281113" cy="350838"/>
          </a:xfrm>
          <a:prstGeom prst="rect">
            <a:avLst/>
          </a:prstGeom>
          <a:noFill/>
          <a:ln w="9525">
            <a:noFill/>
            <a:miter lim="800000"/>
            <a:headEnd/>
            <a:tailEnd/>
          </a:ln>
        </p:spPr>
        <p:txBody>
          <a:bodyPr wrap="none" lIns="0" tIns="0" rIns="0" bIns="0">
            <a:spAutoFit/>
          </a:bodyPr>
          <a:lstStyle/>
          <a:p>
            <a:r>
              <a:rPr lang="en-US" sz="2300">
                <a:latin typeface="Helvetica" pitchFamily="34" charset="0"/>
              </a:rPr>
              <a:t>New Bern</a:t>
            </a:r>
            <a:endParaRPr lang="en-US" sz="2400">
              <a:latin typeface="Palatino Linotype" pitchFamily="18" charset="0"/>
            </a:endParaRPr>
          </a:p>
        </p:txBody>
      </p:sp>
      <p:sp>
        <p:nvSpPr>
          <p:cNvPr id="17422" name="Rectangle 95"/>
          <p:cNvSpPr>
            <a:spLocks noChangeArrowheads="1"/>
          </p:cNvSpPr>
          <p:nvPr/>
        </p:nvSpPr>
        <p:spPr bwMode="auto">
          <a:xfrm>
            <a:off x="5624513" y="5815013"/>
            <a:ext cx="1211262" cy="354012"/>
          </a:xfrm>
          <a:prstGeom prst="rect">
            <a:avLst/>
          </a:prstGeom>
          <a:noFill/>
          <a:ln w="9525">
            <a:noFill/>
            <a:miter lim="800000"/>
            <a:headEnd/>
            <a:tailEnd/>
          </a:ln>
        </p:spPr>
        <p:txBody>
          <a:bodyPr wrap="none" lIns="0" tIns="0" rIns="0" bIns="0">
            <a:spAutoFit/>
          </a:bodyPr>
          <a:lstStyle/>
          <a:p>
            <a:r>
              <a:rPr lang="en-US" sz="2300">
                <a:latin typeface="Helvetica" pitchFamily="34" charset="0"/>
              </a:rPr>
              <a:t>Havelock</a:t>
            </a:r>
            <a:endParaRPr lang="en-US" sz="2400">
              <a:latin typeface="Palatino Linotype" pitchFamily="18" charset="0"/>
            </a:endParaRPr>
          </a:p>
        </p:txBody>
      </p:sp>
      <p:sp>
        <p:nvSpPr>
          <p:cNvPr id="17423" name="Rectangle 96"/>
          <p:cNvSpPr>
            <a:spLocks noChangeArrowheads="1"/>
          </p:cNvSpPr>
          <p:nvPr/>
        </p:nvSpPr>
        <p:spPr bwMode="auto">
          <a:xfrm>
            <a:off x="1897063" y="2060575"/>
            <a:ext cx="1417637" cy="304800"/>
          </a:xfrm>
          <a:prstGeom prst="rect">
            <a:avLst/>
          </a:prstGeom>
          <a:noFill/>
          <a:ln w="9525">
            <a:noFill/>
            <a:miter lim="800000"/>
            <a:headEnd/>
            <a:tailEnd/>
          </a:ln>
        </p:spPr>
        <p:txBody>
          <a:bodyPr lIns="0" tIns="0" rIns="0" bIns="0">
            <a:spAutoFit/>
          </a:bodyPr>
          <a:lstStyle/>
          <a:p>
            <a:r>
              <a:rPr lang="en-US" sz="2000" i="1">
                <a:solidFill>
                  <a:schemeClr val="tx2"/>
                </a:solidFill>
                <a:latin typeface="Helvetica" pitchFamily="34" charset="0"/>
              </a:rPr>
              <a:t>Falls Lake</a:t>
            </a:r>
            <a:endParaRPr lang="en-US" sz="2400">
              <a:latin typeface="Palatino Linotype" pitchFamily="18" charset="0"/>
            </a:endParaRPr>
          </a:p>
        </p:txBody>
      </p:sp>
      <p:sp>
        <p:nvSpPr>
          <p:cNvPr id="17424" name="Rectangle 97"/>
          <p:cNvSpPr>
            <a:spLocks noChangeArrowheads="1"/>
          </p:cNvSpPr>
          <p:nvPr/>
        </p:nvSpPr>
        <p:spPr bwMode="auto">
          <a:xfrm>
            <a:off x="6408738" y="3848100"/>
            <a:ext cx="2370137" cy="304800"/>
          </a:xfrm>
          <a:prstGeom prst="rect">
            <a:avLst/>
          </a:prstGeom>
          <a:noFill/>
          <a:ln w="9525">
            <a:noFill/>
            <a:miter lim="800000"/>
            <a:headEnd/>
            <a:tailEnd/>
          </a:ln>
        </p:spPr>
        <p:txBody>
          <a:bodyPr lIns="0" tIns="0" rIns="0" bIns="0">
            <a:spAutoFit/>
          </a:bodyPr>
          <a:lstStyle/>
          <a:p>
            <a:pPr algn="r"/>
            <a:r>
              <a:rPr lang="en-US" sz="2000" i="1">
                <a:solidFill>
                  <a:schemeClr val="tx2"/>
                </a:solidFill>
                <a:latin typeface="Helvetica" pitchFamily="34" charset="0"/>
              </a:rPr>
              <a:t>Pamlico Sound</a:t>
            </a:r>
            <a:endParaRPr lang="en-US" sz="2300" i="1">
              <a:solidFill>
                <a:srgbClr val="66FFFF"/>
              </a:solidFill>
              <a:latin typeface="Helvetica" pitchFamily="34" charset="0"/>
            </a:endParaRPr>
          </a:p>
        </p:txBody>
      </p:sp>
      <p:sp>
        <p:nvSpPr>
          <p:cNvPr id="17425" name="Rectangle 98"/>
          <p:cNvSpPr>
            <a:spLocks noChangeArrowheads="1"/>
          </p:cNvSpPr>
          <p:nvPr/>
        </p:nvSpPr>
        <p:spPr bwMode="auto">
          <a:xfrm>
            <a:off x="4722813" y="3302000"/>
            <a:ext cx="1412875" cy="307975"/>
          </a:xfrm>
          <a:prstGeom prst="rect">
            <a:avLst/>
          </a:prstGeom>
          <a:noFill/>
          <a:ln w="9525">
            <a:noFill/>
            <a:miter lim="800000"/>
            <a:headEnd/>
            <a:tailEnd/>
          </a:ln>
        </p:spPr>
        <p:txBody>
          <a:bodyPr wrap="none" lIns="0" tIns="0" rIns="0" bIns="0">
            <a:spAutoFit/>
          </a:bodyPr>
          <a:lstStyle/>
          <a:p>
            <a:r>
              <a:rPr lang="en-US" sz="2000" i="1">
                <a:solidFill>
                  <a:schemeClr val="tx2"/>
                </a:solidFill>
                <a:latin typeface="Helvetica" pitchFamily="34" charset="0"/>
              </a:rPr>
              <a:t>Neuse River</a:t>
            </a:r>
          </a:p>
        </p:txBody>
      </p:sp>
      <p:grpSp>
        <p:nvGrpSpPr>
          <p:cNvPr id="17426" name="Group 99"/>
          <p:cNvGrpSpPr>
            <a:grpSpLocks/>
          </p:cNvGrpSpPr>
          <p:nvPr/>
        </p:nvGrpSpPr>
        <p:grpSpPr bwMode="auto">
          <a:xfrm>
            <a:off x="534988" y="2103438"/>
            <a:ext cx="8104187" cy="3536950"/>
            <a:chOff x="337" y="1325"/>
            <a:chExt cx="5105" cy="2228"/>
          </a:xfrm>
        </p:grpSpPr>
        <p:sp>
          <p:nvSpPr>
            <p:cNvPr id="17442" name="Freeform 100"/>
            <p:cNvSpPr>
              <a:spLocks/>
            </p:cNvSpPr>
            <p:nvPr/>
          </p:nvSpPr>
          <p:spPr bwMode="auto">
            <a:xfrm>
              <a:off x="337" y="1325"/>
              <a:ext cx="631" cy="578"/>
            </a:xfrm>
            <a:custGeom>
              <a:avLst/>
              <a:gdLst>
                <a:gd name="T0" fmla="*/ 610 w 631"/>
                <a:gd name="T1" fmla="*/ 196 h 578"/>
                <a:gd name="T2" fmla="*/ 589 w 631"/>
                <a:gd name="T3" fmla="*/ 186 h 578"/>
                <a:gd name="T4" fmla="*/ 569 w 631"/>
                <a:gd name="T5" fmla="*/ 176 h 578"/>
                <a:gd name="T6" fmla="*/ 579 w 631"/>
                <a:gd name="T7" fmla="*/ 155 h 578"/>
                <a:gd name="T8" fmla="*/ 600 w 631"/>
                <a:gd name="T9" fmla="*/ 134 h 578"/>
                <a:gd name="T10" fmla="*/ 610 w 631"/>
                <a:gd name="T11" fmla="*/ 103 h 578"/>
                <a:gd name="T12" fmla="*/ 600 w 631"/>
                <a:gd name="T13" fmla="*/ 83 h 578"/>
                <a:gd name="T14" fmla="*/ 579 w 631"/>
                <a:gd name="T15" fmla="*/ 62 h 578"/>
                <a:gd name="T16" fmla="*/ 569 w 631"/>
                <a:gd name="T17" fmla="*/ 42 h 578"/>
                <a:gd name="T18" fmla="*/ 538 w 631"/>
                <a:gd name="T19" fmla="*/ 42 h 578"/>
                <a:gd name="T20" fmla="*/ 517 w 631"/>
                <a:gd name="T21" fmla="*/ 52 h 578"/>
                <a:gd name="T22" fmla="*/ 496 w 631"/>
                <a:gd name="T23" fmla="*/ 42 h 578"/>
                <a:gd name="T24" fmla="*/ 476 w 631"/>
                <a:gd name="T25" fmla="*/ 31 h 578"/>
                <a:gd name="T26" fmla="*/ 455 w 631"/>
                <a:gd name="T27" fmla="*/ 21 h 578"/>
                <a:gd name="T28" fmla="*/ 424 w 631"/>
                <a:gd name="T29" fmla="*/ 21 h 578"/>
                <a:gd name="T30" fmla="*/ 403 w 631"/>
                <a:gd name="T31" fmla="*/ 11 h 578"/>
                <a:gd name="T32" fmla="*/ 372 w 631"/>
                <a:gd name="T33" fmla="*/ 11 h 578"/>
                <a:gd name="T34" fmla="*/ 362 w 631"/>
                <a:gd name="T35" fmla="*/ 11 h 578"/>
                <a:gd name="T36" fmla="*/ 331 w 631"/>
                <a:gd name="T37" fmla="*/ 21 h 578"/>
                <a:gd name="T38" fmla="*/ 321 w 631"/>
                <a:gd name="T39" fmla="*/ 42 h 578"/>
                <a:gd name="T40" fmla="*/ 300 w 631"/>
                <a:gd name="T41" fmla="*/ 52 h 578"/>
                <a:gd name="T42" fmla="*/ 290 w 631"/>
                <a:gd name="T43" fmla="*/ 73 h 578"/>
                <a:gd name="T44" fmla="*/ 279 w 631"/>
                <a:gd name="T45" fmla="*/ 93 h 578"/>
                <a:gd name="T46" fmla="*/ 269 w 631"/>
                <a:gd name="T47" fmla="*/ 114 h 578"/>
                <a:gd name="T48" fmla="*/ 259 w 631"/>
                <a:gd name="T49" fmla="*/ 134 h 578"/>
                <a:gd name="T50" fmla="*/ 228 w 631"/>
                <a:gd name="T51" fmla="*/ 134 h 578"/>
                <a:gd name="T52" fmla="*/ 197 w 631"/>
                <a:gd name="T53" fmla="*/ 134 h 578"/>
                <a:gd name="T54" fmla="*/ 186 w 631"/>
                <a:gd name="T55" fmla="*/ 155 h 578"/>
                <a:gd name="T56" fmla="*/ 166 w 631"/>
                <a:gd name="T57" fmla="*/ 165 h 578"/>
                <a:gd name="T58" fmla="*/ 166 w 631"/>
                <a:gd name="T59" fmla="*/ 196 h 578"/>
                <a:gd name="T60" fmla="*/ 176 w 631"/>
                <a:gd name="T61" fmla="*/ 227 h 578"/>
                <a:gd name="T62" fmla="*/ 166 w 631"/>
                <a:gd name="T63" fmla="*/ 248 h 578"/>
                <a:gd name="T64" fmla="*/ 145 w 631"/>
                <a:gd name="T65" fmla="*/ 258 h 578"/>
                <a:gd name="T66" fmla="*/ 124 w 631"/>
                <a:gd name="T67" fmla="*/ 258 h 578"/>
                <a:gd name="T68" fmla="*/ 104 w 631"/>
                <a:gd name="T69" fmla="*/ 248 h 578"/>
                <a:gd name="T70" fmla="*/ 83 w 631"/>
                <a:gd name="T71" fmla="*/ 258 h 578"/>
                <a:gd name="T72" fmla="*/ 52 w 631"/>
                <a:gd name="T73" fmla="*/ 268 h 578"/>
                <a:gd name="T74" fmla="*/ 42 w 631"/>
                <a:gd name="T75" fmla="*/ 299 h 578"/>
                <a:gd name="T76" fmla="*/ 42 w 631"/>
                <a:gd name="T77" fmla="*/ 330 h 578"/>
                <a:gd name="T78" fmla="*/ 42 w 631"/>
                <a:gd name="T79" fmla="*/ 361 h 578"/>
                <a:gd name="T80" fmla="*/ 42 w 631"/>
                <a:gd name="T81" fmla="*/ 392 h 578"/>
                <a:gd name="T82" fmla="*/ 42 w 631"/>
                <a:gd name="T83" fmla="*/ 423 h 578"/>
                <a:gd name="T84" fmla="*/ 31 w 631"/>
                <a:gd name="T85" fmla="*/ 444 h 578"/>
                <a:gd name="T86" fmla="*/ 11 w 631"/>
                <a:gd name="T87" fmla="*/ 454 h 578"/>
                <a:gd name="T88" fmla="*/ 0 w 631"/>
                <a:gd name="T89" fmla="*/ 475 h 578"/>
                <a:gd name="T90" fmla="*/ 0 w 631"/>
                <a:gd name="T91" fmla="*/ 506 h 578"/>
                <a:gd name="T92" fmla="*/ 21 w 631"/>
                <a:gd name="T93" fmla="*/ 526 h 578"/>
                <a:gd name="T94" fmla="*/ 42 w 631"/>
                <a:gd name="T95" fmla="*/ 537 h 578"/>
                <a:gd name="T96" fmla="*/ 62 w 631"/>
                <a:gd name="T97" fmla="*/ 547 h 578"/>
                <a:gd name="T98" fmla="*/ 93 w 631"/>
                <a:gd name="T99" fmla="*/ 547 h 578"/>
                <a:gd name="T100" fmla="*/ 124 w 631"/>
                <a:gd name="T101" fmla="*/ 547 h 578"/>
                <a:gd name="T102" fmla="*/ 155 w 631"/>
                <a:gd name="T103" fmla="*/ 547 h 578"/>
                <a:gd name="T104" fmla="*/ 186 w 631"/>
                <a:gd name="T105" fmla="*/ 547 h 578"/>
                <a:gd name="T106" fmla="*/ 217 w 631"/>
                <a:gd name="T107" fmla="*/ 557 h 578"/>
                <a:gd name="T108" fmla="*/ 238 w 631"/>
                <a:gd name="T109" fmla="*/ 568 h 578"/>
                <a:gd name="T110" fmla="*/ 259 w 631"/>
                <a:gd name="T111" fmla="*/ 578 h 578"/>
                <a:gd name="T112" fmla="*/ 290 w 631"/>
                <a:gd name="T113" fmla="*/ 568 h 578"/>
                <a:gd name="T114" fmla="*/ 310 w 631"/>
                <a:gd name="T115" fmla="*/ 557 h 578"/>
                <a:gd name="T116" fmla="*/ 331 w 631"/>
                <a:gd name="T117" fmla="*/ 547 h 578"/>
                <a:gd name="T118" fmla="*/ 352 w 631"/>
                <a:gd name="T119" fmla="*/ 537 h 578"/>
                <a:gd name="T120" fmla="*/ 383 w 631"/>
                <a:gd name="T121" fmla="*/ 537 h 5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31"/>
                <a:gd name="T184" fmla="*/ 0 h 578"/>
                <a:gd name="T185" fmla="*/ 631 w 631"/>
                <a:gd name="T186" fmla="*/ 578 h 5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31" h="578">
                  <a:moveTo>
                    <a:pt x="631" y="196"/>
                  </a:moveTo>
                  <a:lnTo>
                    <a:pt x="620" y="196"/>
                  </a:lnTo>
                  <a:lnTo>
                    <a:pt x="610" y="196"/>
                  </a:lnTo>
                  <a:lnTo>
                    <a:pt x="610" y="186"/>
                  </a:lnTo>
                  <a:lnTo>
                    <a:pt x="600" y="186"/>
                  </a:lnTo>
                  <a:lnTo>
                    <a:pt x="589" y="186"/>
                  </a:lnTo>
                  <a:lnTo>
                    <a:pt x="579" y="186"/>
                  </a:lnTo>
                  <a:lnTo>
                    <a:pt x="579" y="176"/>
                  </a:lnTo>
                  <a:lnTo>
                    <a:pt x="569" y="176"/>
                  </a:lnTo>
                  <a:lnTo>
                    <a:pt x="569" y="165"/>
                  </a:lnTo>
                  <a:lnTo>
                    <a:pt x="579" y="165"/>
                  </a:lnTo>
                  <a:lnTo>
                    <a:pt x="579" y="155"/>
                  </a:lnTo>
                  <a:lnTo>
                    <a:pt x="589" y="145"/>
                  </a:lnTo>
                  <a:lnTo>
                    <a:pt x="589" y="134"/>
                  </a:lnTo>
                  <a:lnTo>
                    <a:pt x="600" y="134"/>
                  </a:lnTo>
                  <a:lnTo>
                    <a:pt x="600" y="124"/>
                  </a:lnTo>
                  <a:lnTo>
                    <a:pt x="610" y="114"/>
                  </a:lnTo>
                  <a:lnTo>
                    <a:pt x="610" y="103"/>
                  </a:lnTo>
                  <a:lnTo>
                    <a:pt x="610" y="93"/>
                  </a:lnTo>
                  <a:lnTo>
                    <a:pt x="600" y="93"/>
                  </a:lnTo>
                  <a:lnTo>
                    <a:pt x="600" y="83"/>
                  </a:lnTo>
                  <a:lnTo>
                    <a:pt x="589" y="83"/>
                  </a:lnTo>
                  <a:lnTo>
                    <a:pt x="589" y="73"/>
                  </a:lnTo>
                  <a:lnTo>
                    <a:pt x="579" y="62"/>
                  </a:lnTo>
                  <a:lnTo>
                    <a:pt x="579" y="52"/>
                  </a:lnTo>
                  <a:lnTo>
                    <a:pt x="569" y="52"/>
                  </a:lnTo>
                  <a:lnTo>
                    <a:pt x="569" y="42"/>
                  </a:lnTo>
                  <a:lnTo>
                    <a:pt x="558" y="42"/>
                  </a:lnTo>
                  <a:lnTo>
                    <a:pt x="548" y="42"/>
                  </a:lnTo>
                  <a:lnTo>
                    <a:pt x="538" y="42"/>
                  </a:lnTo>
                  <a:lnTo>
                    <a:pt x="538" y="52"/>
                  </a:lnTo>
                  <a:lnTo>
                    <a:pt x="527" y="52"/>
                  </a:lnTo>
                  <a:lnTo>
                    <a:pt x="517" y="52"/>
                  </a:lnTo>
                  <a:lnTo>
                    <a:pt x="507" y="52"/>
                  </a:lnTo>
                  <a:lnTo>
                    <a:pt x="507" y="42"/>
                  </a:lnTo>
                  <a:lnTo>
                    <a:pt x="496" y="42"/>
                  </a:lnTo>
                  <a:lnTo>
                    <a:pt x="486" y="42"/>
                  </a:lnTo>
                  <a:lnTo>
                    <a:pt x="486" y="31"/>
                  </a:lnTo>
                  <a:lnTo>
                    <a:pt x="476" y="31"/>
                  </a:lnTo>
                  <a:lnTo>
                    <a:pt x="476" y="21"/>
                  </a:lnTo>
                  <a:lnTo>
                    <a:pt x="465" y="21"/>
                  </a:lnTo>
                  <a:lnTo>
                    <a:pt x="455" y="21"/>
                  </a:lnTo>
                  <a:lnTo>
                    <a:pt x="445" y="21"/>
                  </a:lnTo>
                  <a:lnTo>
                    <a:pt x="434" y="21"/>
                  </a:lnTo>
                  <a:lnTo>
                    <a:pt x="424" y="21"/>
                  </a:lnTo>
                  <a:lnTo>
                    <a:pt x="414" y="21"/>
                  </a:lnTo>
                  <a:lnTo>
                    <a:pt x="403" y="21"/>
                  </a:lnTo>
                  <a:lnTo>
                    <a:pt x="403" y="11"/>
                  </a:lnTo>
                  <a:lnTo>
                    <a:pt x="393" y="11"/>
                  </a:lnTo>
                  <a:lnTo>
                    <a:pt x="383" y="11"/>
                  </a:lnTo>
                  <a:lnTo>
                    <a:pt x="372" y="11"/>
                  </a:lnTo>
                  <a:lnTo>
                    <a:pt x="372" y="0"/>
                  </a:lnTo>
                  <a:lnTo>
                    <a:pt x="362" y="0"/>
                  </a:lnTo>
                  <a:lnTo>
                    <a:pt x="362" y="11"/>
                  </a:lnTo>
                  <a:lnTo>
                    <a:pt x="352" y="11"/>
                  </a:lnTo>
                  <a:lnTo>
                    <a:pt x="341" y="11"/>
                  </a:lnTo>
                  <a:lnTo>
                    <a:pt x="331" y="21"/>
                  </a:lnTo>
                  <a:lnTo>
                    <a:pt x="331" y="31"/>
                  </a:lnTo>
                  <a:lnTo>
                    <a:pt x="321" y="31"/>
                  </a:lnTo>
                  <a:lnTo>
                    <a:pt x="321" y="42"/>
                  </a:lnTo>
                  <a:lnTo>
                    <a:pt x="310" y="42"/>
                  </a:lnTo>
                  <a:lnTo>
                    <a:pt x="310" y="52"/>
                  </a:lnTo>
                  <a:lnTo>
                    <a:pt x="300" y="52"/>
                  </a:lnTo>
                  <a:lnTo>
                    <a:pt x="300" y="62"/>
                  </a:lnTo>
                  <a:lnTo>
                    <a:pt x="290" y="62"/>
                  </a:lnTo>
                  <a:lnTo>
                    <a:pt x="290" y="73"/>
                  </a:lnTo>
                  <a:lnTo>
                    <a:pt x="290" y="83"/>
                  </a:lnTo>
                  <a:lnTo>
                    <a:pt x="279" y="83"/>
                  </a:lnTo>
                  <a:lnTo>
                    <a:pt x="279" y="93"/>
                  </a:lnTo>
                  <a:lnTo>
                    <a:pt x="279" y="103"/>
                  </a:lnTo>
                  <a:lnTo>
                    <a:pt x="279" y="114"/>
                  </a:lnTo>
                  <a:lnTo>
                    <a:pt x="269" y="114"/>
                  </a:lnTo>
                  <a:lnTo>
                    <a:pt x="269" y="124"/>
                  </a:lnTo>
                  <a:lnTo>
                    <a:pt x="259" y="124"/>
                  </a:lnTo>
                  <a:lnTo>
                    <a:pt x="259" y="134"/>
                  </a:lnTo>
                  <a:lnTo>
                    <a:pt x="248" y="134"/>
                  </a:lnTo>
                  <a:lnTo>
                    <a:pt x="238" y="134"/>
                  </a:lnTo>
                  <a:lnTo>
                    <a:pt x="228" y="134"/>
                  </a:lnTo>
                  <a:lnTo>
                    <a:pt x="217" y="134"/>
                  </a:lnTo>
                  <a:lnTo>
                    <a:pt x="207" y="134"/>
                  </a:lnTo>
                  <a:lnTo>
                    <a:pt x="197" y="134"/>
                  </a:lnTo>
                  <a:lnTo>
                    <a:pt x="197" y="145"/>
                  </a:lnTo>
                  <a:lnTo>
                    <a:pt x="186" y="145"/>
                  </a:lnTo>
                  <a:lnTo>
                    <a:pt x="186" y="155"/>
                  </a:lnTo>
                  <a:lnTo>
                    <a:pt x="176" y="155"/>
                  </a:lnTo>
                  <a:lnTo>
                    <a:pt x="176" y="165"/>
                  </a:lnTo>
                  <a:lnTo>
                    <a:pt x="166" y="165"/>
                  </a:lnTo>
                  <a:lnTo>
                    <a:pt x="166" y="176"/>
                  </a:lnTo>
                  <a:lnTo>
                    <a:pt x="166" y="186"/>
                  </a:lnTo>
                  <a:lnTo>
                    <a:pt x="166" y="196"/>
                  </a:lnTo>
                  <a:lnTo>
                    <a:pt x="166" y="207"/>
                  </a:lnTo>
                  <a:lnTo>
                    <a:pt x="176" y="217"/>
                  </a:lnTo>
                  <a:lnTo>
                    <a:pt x="176" y="227"/>
                  </a:lnTo>
                  <a:lnTo>
                    <a:pt x="176" y="238"/>
                  </a:lnTo>
                  <a:lnTo>
                    <a:pt x="166" y="238"/>
                  </a:lnTo>
                  <a:lnTo>
                    <a:pt x="166" y="248"/>
                  </a:lnTo>
                  <a:lnTo>
                    <a:pt x="166" y="258"/>
                  </a:lnTo>
                  <a:lnTo>
                    <a:pt x="155" y="258"/>
                  </a:lnTo>
                  <a:lnTo>
                    <a:pt x="145" y="258"/>
                  </a:lnTo>
                  <a:lnTo>
                    <a:pt x="135" y="258"/>
                  </a:lnTo>
                  <a:lnTo>
                    <a:pt x="135" y="248"/>
                  </a:lnTo>
                  <a:lnTo>
                    <a:pt x="124" y="258"/>
                  </a:lnTo>
                  <a:lnTo>
                    <a:pt x="124" y="248"/>
                  </a:lnTo>
                  <a:lnTo>
                    <a:pt x="114" y="248"/>
                  </a:lnTo>
                  <a:lnTo>
                    <a:pt x="104" y="248"/>
                  </a:lnTo>
                  <a:lnTo>
                    <a:pt x="104" y="258"/>
                  </a:lnTo>
                  <a:lnTo>
                    <a:pt x="93" y="258"/>
                  </a:lnTo>
                  <a:lnTo>
                    <a:pt x="83" y="258"/>
                  </a:lnTo>
                  <a:lnTo>
                    <a:pt x="73" y="268"/>
                  </a:lnTo>
                  <a:lnTo>
                    <a:pt x="62" y="268"/>
                  </a:lnTo>
                  <a:lnTo>
                    <a:pt x="52" y="268"/>
                  </a:lnTo>
                  <a:lnTo>
                    <a:pt x="42" y="279"/>
                  </a:lnTo>
                  <a:lnTo>
                    <a:pt x="42" y="289"/>
                  </a:lnTo>
                  <a:lnTo>
                    <a:pt x="42" y="299"/>
                  </a:lnTo>
                  <a:lnTo>
                    <a:pt x="42" y="310"/>
                  </a:lnTo>
                  <a:lnTo>
                    <a:pt x="42" y="320"/>
                  </a:lnTo>
                  <a:lnTo>
                    <a:pt x="42" y="330"/>
                  </a:lnTo>
                  <a:lnTo>
                    <a:pt x="42" y="341"/>
                  </a:lnTo>
                  <a:lnTo>
                    <a:pt x="42" y="351"/>
                  </a:lnTo>
                  <a:lnTo>
                    <a:pt x="42" y="361"/>
                  </a:lnTo>
                  <a:lnTo>
                    <a:pt x="42" y="372"/>
                  </a:lnTo>
                  <a:lnTo>
                    <a:pt x="42" y="382"/>
                  </a:lnTo>
                  <a:lnTo>
                    <a:pt x="42" y="392"/>
                  </a:lnTo>
                  <a:lnTo>
                    <a:pt x="42" y="403"/>
                  </a:lnTo>
                  <a:lnTo>
                    <a:pt x="42" y="413"/>
                  </a:lnTo>
                  <a:lnTo>
                    <a:pt x="42" y="423"/>
                  </a:lnTo>
                  <a:lnTo>
                    <a:pt x="31" y="423"/>
                  </a:lnTo>
                  <a:lnTo>
                    <a:pt x="31" y="433"/>
                  </a:lnTo>
                  <a:lnTo>
                    <a:pt x="31" y="444"/>
                  </a:lnTo>
                  <a:lnTo>
                    <a:pt x="21" y="444"/>
                  </a:lnTo>
                  <a:lnTo>
                    <a:pt x="21" y="454"/>
                  </a:lnTo>
                  <a:lnTo>
                    <a:pt x="11" y="454"/>
                  </a:lnTo>
                  <a:lnTo>
                    <a:pt x="11" y="464"/>
                  </a:lnTo>
                  <a:lnTo>
                    <a:pt x="0" y="464"/>
                  </a:lnTo>
                  <a:lnTo>
                    <a:pt x="0" y="475"/>
                  </a:lnTo>
                  <a:lnTo>
                    <a:pt x="0" y="485"/>
                  </a:lnTo>
                  <a:lnTo>
                    <a:pt x="0" y="495"/>
                  </a:lnTo>
                  <a:lnTo>
                    <a:pt x="0" y="506"/>
                  </a:lnTo>
                  <a:lnTo>
                    <a:pt x="11" y="506"/>
                  </a:lnTo>
                  <a:lnTo>
                    <a:pt x="11" y="516"/>
                  </a:lnTo>
                  <a:lnTo>
                    <a:pt x="21" y="526"/>
                  </a:lnTo>
                  <a:lnTo>
                    <a:pt x="31" y="526"/>
                  </a:lnTo>
                  <a:lnTo>
                    <a:pt x="31" y="537"/>
                  </a:lnTo>
                  <a:lnTo>
                    <a:pt x="42" y="537"/>
                  </a:lnTo>
                  <a:lnTo>
                    <a:pt x="42" y="547"/>
                  </a:lnTo>
                  <a:lnTo>
                    <a:pt x="52" y="547"/>
                  </a:lnTo>
                  <a:lnTo>
                    <a:pt x="62" y="547"/>
                  </a:lnTo>
                  <a:lnTo>
                    <a:pt x="73" y="547"/>
                  </a:lnTo>
                  <a:lnTo>
                    <a:pt x="83" y="547"/>
                  </a:lnTo>
                  <a:lnTo>
                    <a:pt x="93" y="547"/>
                  </a:lnTo>
                  <a:lnTo>
                    <a:pt x="104" y="547"/>
                  </a:lnTo>
                  <a:lnTo>
                    <a:pt x="114" y="547"/>
                  </a:lnTo>
                  <a:lnTo>
                    <a:pt x="124" y="547"/>
                  </a:lnTo>
                  <a:lnTo>
                    <a:pt x="135" y="547"/>
                  </a:lnTo>
                  <a:lnTo>
                    <a:pt x="145" y="547"/>
                  </a:lnTo>
                  <a:lnTo>
                    <a:pt x="155" y="547"/>
                  </a:lnTo>
                  <a:lnTo>
                    <a:pt x="166" y="547"/>
                  </a:lnTo>
                  <a:lnTo>
                    <a:pt x="176" y="547"/>
                  </a:lnTo>
                  <a:lnTo>
                    <a:pt x="186" y="547"/>
                  </a:lnTo>
                  <a:lnTo>
                    <a:pt x="197" y="547"/>
                  </a:lnTo>
                  <a:lnTo>
                    <a:pt x="207" y="557"/>
                  </a:lnTo>
                  <a:lnTo>
                    <a:pt x="217" y="557"/>
                  </a:lnTo>
                  <a:lnTo>
                    <a:pt x="217" y="568"/>
                  </a:lnTo>
                  <a:lnTo>
                    <a:pt x="228" y="568"/>
                  </a:lnTo>
                  <a:lnTo>
                    <a:pt x="238" y="568"/>
                  </a:lnTo>
                  <a:lnTo>
                    <a:pt x="248" y="568"/>
                  </a:lnTo>
                  <a:lnTo>
                    <a:pt x="248" y="578"/>
                  </a:lnTo>
                  <a:lnTo>
                    <a:pt x="259" y="578"/>
                  </a:lnTo>
                  <a:lnTo>
                    <a:pt x="269" y="578"/>
                  </a:lnTo>
                  <a:lnTo>
                    <a:pt x="279" y="568"/>
                  </a:lnTo>
                  <a:lnTo>
                    <a:pt x="290" y="568"/>
                  </a:lnTo>
                  <a:lnTo>
                    <a:pt x="300" y="568"/>
                  </a:lnTo>
                  <a:lnTo>
                    <a:pt x="300" y="557"/>
                  </a:lnTo>
                  <a:lnTo>
                    <a:pt x="310" y="557"/>
                  </a:lnTo>
                  <a:lnTo>
                    <a:pt x="321" y="557"/>
                  </a:lnTo>
                  <a:lnTo>
                    <a:pt x="321" y="547"/>
                  </a:lnTo>
                  <a:lnTo>
                    <a:pt x="331" y="547"/>
                  </a:lnTo>
                  <a:lnTo>
                    <a:pt x="341" y="547"/>
                  </a:lnTo>
                  <a:lnTo>
                    <a:pt x="341" y="537"/>
                  </a:lnTo>
                  <a:lnTo>
                    <a:pt x="352" y="537"/>
                  </a:lnTo>
                  <a:lnTo>
                    <a:pt x="362" y="537"/>
                  </a:lnTo>
                  <a:lnTo>
                    <a:pt x="372" y="537"/>
                  </a:lnTo>
                  <a:lnTo>
                    <a:pt x="383" y="537"/>
                  </a:lnTo>
                  <a:lnTo>
                    <a:pt x="372" y="537"/>
                  </a:lnTo>
                </a:path>
              </a:pathLst>
            </a:custGeom>
            <a:noFill/>
            <a:ln w="15875">
              <a:solidFill>
                <a:srgbClr val="000000"/>
              </a:solidFill>
              <a:prstDash val="solid"/>
              <a:round/>
              <a:headEnd/>
              <a:tailEnd/>
            </a:ln>
          </p:spPr>
          <p:txBody>
            <a:bodyPr/>
            <a:lstStyle/>
            <a:p>
              <a:endParaRPr lang="en-US"/>
            </a:p>
          </p:txBody>
        </p:sp>
        <p:sp>
          <p:nvSpPr>
            <p:cNvPr id="17443" name="Freeform 101"/>
            <p:cNvSpPr>
              <a:spLocks/>
            </p:cNvSpPr>
            <p:nvPr/>
          </p:nvSpPr>
          <p:spPr bwMode="auto">
            <a:xfrm>
              <a:off x="885" y="1954"/>
              <a:ext cx="93" cy="537"/>
            </a:xfrm>
            <a:custGeom>
              <a:avLst/>
              <a:gdLst>
                <a:gd name="T0" fmla="*/ 10 w 93"/>
                <a:gd name="T1" fmla="*/ 0 h 537"/>
                <a:gd name="T2" fmla="*/ 21 w 93"/>
                <a:gd name="T3" fmla="*/ 11 h 537"/>
                <a:gd name="T4" fmla="*/ 31 w 93"/>
                <a:gd name="T5" fmla="*/ 21 h 537"/>
                <a:gd name="T6" fmla="*/ 41 w 93"/>
                <a:gd name="T7" fmla="*/ 31 h 537"/>
                <a:gd name="T8" fmla="*/ 62 w 93"/>
                <a:gd name="T9" fmla="*/ 31 h 537"/>
                <a:gd name="T10" fmla="*/ 52 w 93"/>
                <a:gd name="T11" fmla="*/ 42 h 537"/>
                <a:gd name="T12" fmla="*/ 41 w 93"/>
                <a:gd name="T13" fmla="*/ 52 h 537"/>
                <a:gd name="T14" fmla="*/ 31 w 93"/>
                <a:gd name="T15" fmla="*/ 62 h 537"/>
                <a:gd name="T16" fmla="*/ 21 w 93"/>
                <a:gd name="T17" fmla="*/ 73 h 537"/>
                <a:gd name="T18" fmla="*/ 21 w 93"/>
                <a:gd name="T19" fmla="*/ 93 h 537"/>
                <a:gd name="T20" fmla="*/ 31 w 93"/>
                <a:gd name="T21" fmla="*/ 104 h 537"/>
                <a:gd name="T22" fmla="*/ 41 w 93"/>
                <a:gd name="T23" fmla="*/ 114 h 537"/>
                <a:gd name="T24" fmla="*/ 41 w 93"/>
                <a:gd name="T25" fmla="*/ 134 h 537"/>
                <a:gd name="T26" fmla="*/ 62 w 93"/>
                <a:gd name="T27" fmla="*/ 134 h 537"/>
                <a:gd name="T28" fmla="*/ 62 w 93"/>
                <a:gd name="T29" fmla="*/ 155 h 537"/>
                <a:gd name="T30" fmla="*/ 62 w 93"/>
                <a:gd name="T31" fmla="*/ 176 h 537"/>
                <a:gd name="T32" fmla="*/ 52 w 93"/>
                <a:gd name="T33" fmla="*/ 196 h 537"/>
                <a:gd name="T34" fmla="*/ 31 w 93"/>
                <a:gd name="T35" fmla="*/ 196 h 537"/>
                <a:gd name="T36" fmla="*/ 21 w 93"/>
                <a:gd name="T37" fmla="*/ 207 h 537"/>
                <a:gd name="T38" fmla="*/ 10 w 93"/>
                <a:gd name="T39" fmla="*/ 217 h 537"/>
                <a:gd name="T40" fmla="*/ 21 w 93"/>
                <a:gd name="T41" fmla="*/ 227 h 537"/>
                <a:gd name="T42" fmla="*/ 31 w 93"/>
                <a:gd name="T43" fmla="*/ 238 h 537"/>
                <a:gd name="T44" fmla="*/ 41 w 93"/>
                <a:gd name="T45" fmla="*/ 248 h 537"/>
                <a:gd name="T46" fmla="*/ 41 w 93"/>
                <a:gd name="T47" fmla="*/ 269 h 537"/>
                <a:gd name="T48" fmla="*/ 41 w 93"/>
                <a:gd name="T49" fmla="*/ 289 h 537"/>
                <a:gd name="T50" fmla="*/ 41 w 93"/>
                <a:gd name="T51" fmla="*/ 310 h 537"/>
                <a:gd name="T52" fmla="*/ 52 w 93"/>
                <a:gd name="T53" fmla="*/ 320 h 537"/>
                <a:gd name="T54" fmla="*/ 52 w 93"/>
                <a:gd name="T55" fmla="*/ 341 h 537"/>
                <a:gd name="T56" fmla="*/ 62 w 93"/>
                <a:gd name="T57" fmla="*/ 361 h 537"/>
                <a:gd name="T58" fmla="*/ 62 w 93"/>
                <a:gd name="T59" fmla="*/ 382 h 537"/>
                <a:gd name="T60" fmla="*/ 72 w 93"/>
                <a:gd name="T61" fmla="*/ 392 h 537"/>
                <a:gd name="T62" fmla="*/ 72 w 93"/>
                <a:gd name="T63" fmla="*/ 413 h 537"/>
                <a:gd name="T64" fmla="*/ 83 w 93"/>
                <a:gd name="T65" fmla="*/ 423 h 537"/>
                <a:gd name="T66" fmla="*/ 83 w 93"/>
                <a:gd name="T67" fmla="*/ 444 h 537"/>
                <a:gd name="T68" fmla="*/ 83 w 93"/>
                <a:gd name="T69" fmla="*/ 464 h 537"/>
                <a:gd name="T70" fmla="*/ 72 w 93"/>
                <a:gd name="T71" fmla="*/ 475 h 537"/>
                <a:gd name="T72" fmla="*/ 62 w 93"/>
                <a:gd name="T73" fmla="*/ 485 h 537"/>
                <a:gd name="T74" fmla="*/ 52 w 93"/>
                <a:gd name="T75" fmla="*/ 506 h 537"/>
                <a:gd name="T76" fmla="*/ 62 w 93"/>
                <a:gd name="T77" fmla="*/ 516 h 537"/>
                <a:gd name="T78" fmla="*/ 72 w 93"/>
                <a:gd name="T79" fmla="*/ 526 h 537"/>
                <a:gd name="T80" fmla="*/ 83 w 93"/>
                <a:gd name="T81" fmla="*/ 537 h 5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537"/>
                <a:gd name="T125" fmla="*/ 93 w 93"/>
                <a:gd name="T126" fmla="*/ 537 h 5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537">
                  <a:moveTo>
                    <a:pt x="0" y="0"/>
                  </a:moveTo>
                  <a:lnTo>
                    <a:pt x="10" y="0"/>
                  </a:lnTo>
                  <a:lnTo>
                    <a:pt x="10" y="11"/>
                  </a:lnTo>
                  <a:lnTo>
                    <a:pt x="21" y="11"/>
                  </a:lnTo>
                  <a:lnTo>
                    <a:pt x="21" y="21"/>
                  </a:lnTo>
                  <a:lnTo>
                    <a:pt x="31" y="21"/>
                  </a:lnTo>
                  <a:lnTo>
                    <a:pt x="31" y="31"/>
                  </a:lnTo>
                  <a:lnTo>
                    <a:pt x="41" y="31"/>
                  </a:lnTo>
                  <a:lnTo>
                    <a:pt x="52" y="31"/>
                  </a:lnTo>
                  <a:lnTo>
                    <a:pt x="62" y="31"/>
                  </a:lnTo>
                  <a:lnTo>
                    <a:pt x="62" y="42"/>
                  </a:lnTo>
                  <a:lnTo>
                    <a:pt x="52" y="42"/>
                  </a:lnTo>
                  <a:lnTo>
                    <a:pt x="52" y="52"/>
                  </a:lnTo>
                  <a:lnTo>
                    <a:pt x="41" y="52"/>
                  </a:lnTo>
                  <a:lnTo>
                    <a:pt x="31" y="52"/>
                  </a:lnTo>
                  <a:lnTo>
                    <a:pt x="31" y="62"/>
                  </a:lnTo>
                  <a:lnTo>
                    <a:pt x="21" y="62"/>
                  </a:lnTo>
                  <a:lnTo>
                    <a:pt x="21" y="73"/>
                  </a:lnTo>
                  <a:lnTo>
                    <a:pt x="21" y="83"/>
                  </a:lnTo>
                  <a:lnTo>
                    <a:pt x="21" y="93"/>
                  </a:lnTo>
                  <a:lnTo>
                    <a:pt x="21" y="104"/>
                  </a:lnTo>
                  <a:lnTo>
                    <a:pt x="31" y="104"/>
                  </a:lnTo>
                  <a:lnTo>
                    <a:pt x="31" y="114"/>
                  </a:lnTo>
                  <a:lnTo>
                    <a:pt x="41" y="114"/>
                  </a:lnTo>
                  <a:lnTo>
                    <a:pt x="41" y="124"/>
                  </a:lnTo>
                  <a:lnTo>
                    <a:pt x="41" y="134"/>
                  </a:lnTo>
                  <a:lnTo>
                    <a:pt x="52" y="134"/>
                  </a:lnTo>
                  <a:lnTo>
                    <a:pt x="62" y="134"/>
                  </a:lnTo>
                  <a:lnTo>
                    <a:pt x="62" y="145"/>
                  </a:lnTo>
                  <a:lnTo>
                    <a:pt x="62" y="155"/>
                  </a:lnTo>
                  <a:lnTo>
                    <a:pt x="62" y="165"/>
                  </a:lnTo>
                  <a:lnTo>
                    <a:pt x="62" y="176"/>
                  </a:lnTo>
                  <a:lnTo>
                    <a:pt x="52" y="186"/>
                  </a:lnTo>
                  <a:lnTo>
                    <a:pt x="52" y="196"/>
                  </a:lnTo>
                  <a:lnTo>
                    <a:pt x="41" y="196"/>
                  </a:lnTo>
                  <a:lnTo>
                    <a:pt x="31" y="196"/>
                  </a:lnTo>
                  <a:lnTo>
                    <a:pt x="31" y="207"/>
                  </a:lnTo>
                  <a:lnTo>
                    <a:pt x="21" y="207"/>
                  </a:lnTo>
                  <a:lnTo>
                    <a:pt x="10" y="207"/>
                  </a:lnTo>
                  <a:lnTo>
                    <a:pt x="10" y="217"/>
                  </a:lnTo>
                  <a:lnTo>
                    <a:pt x="10" y="227"/>
                  </a:lnTo>
                  <a:lnTo>
                    <a:pt x="21" y="227"/>
                  </a:lnTo>
                  <a:lnTo>
                    <a:pt x="21" y="238"/>
                  </a:lnTo>
                  <a:lnTo>
                    <a:pt x="31" y="238"/>
                  </a:lnTo>
                  <a:lnTo>
                    <a:pt x="31" y="248"/>
                  </a:lnTo>
                  <a:lnTo>
                    <a:pt x="41" y="248"/>
                  </a:lnTo>
                  <a:lnTo>
                    <a:pt x="41" y="258"/>
                  </a:lnTo>
                  <a:lnTo>
                    <a:pt x="41" y="269"/>
                  </a:lnTo>
                  <a:lnTo>
                    <a:pt x="41" y="279"/>
                  </a:lnTo>
                  <a:lnTo>
                    <a:pt x="41" y="289"/>
                  </a:lnTo>
                  <a:lnTo>
                    <a:pt x="41" y="299"/>
                  </a:lnTo>
                  <a:lnTo>
                    <a:pt x="41" y="310"/>
                  </a:lnTo>
                  <a:lnTo>
                    <a:pt x="41" y="320"/>
                  </a:lnTo>
                  <a:lnTo>
                    <a:pt x="52" y="320"/>
                  </a:lnTo>
                  <a:lnTo>
                    <a:pt x="52" y="330"/>
                  </a:lnTo>
                  <a:lnTo>
                    <a:pt x="52" y="341"/>
                  </a:lnTo>
                  <a:lnTo>
                    <a:pt x="62" y="351"/>
                  </a:lnTo>
                  <a:lnTo>
                    <a:pt x="62" y="361"/>
                  </a:lnTo>
                  <a:lnTo>
                    <a:pt x="62" y="372"/>
                  </a:lnTo>
                  <a:lnTo>
                    <a:pt x="62" y="382"/>
                  </a:lnTo>
                  <a:lnTo>
                    <a:pt x="62" y="392"/>
                  </a:lnTo>
                  <a:lnTo>
                    <a:pt x="72" y="392"/>
                  </a:lnTo>
                  <a:lnTo>
                    <a:pt x="72" y="403"/>
                  </a:lnTo>
                  <a:lnTo>
                    <a:pt x="72" y="413"/>
                  </a:lnTo>
                  <a:lnTo>
                    <a:pt x="72" y="423"/>
                  </a:lnTo>
                  <a:lnTo>
                    <a:pt x="83" y="423"/>
                  </a:lnTo>
                  <a:lnTo>
                    <a:pt x="83" y="434"/>
                  </a:lnTo>
                  <a:lnTo>
                    <a:pt x="83" y="444"/>
                  </a:lnTo>
                  <a:lnTo>
                    <a:pt x="83" y="454"/>
                  </a:lnTo>
                  <a:lnTo>
                    <a:pt x="83" y="464"/>
                  </a:lnTo>
                  <a:lnTo>
                    <a:pt x="72" y="464"/>
                  </a:lnTo>
                  <a:lnTo>
                    <a:pt x="72" y="475"/>
                  </a:lnTo>
                  <a:lnTo>
                    <a:pt x="72" y="485"/>
                  </a:lnTo>
                  <a:lnTo>
                    <a:pt x="62" y="485"/>
                  </a:lnTo>
                  <a:lnTo>
                    <a:pt x="52" y="495"/>
                  </a:lnTo>
                  <a:lnTo>
                    <a:pt x="52" y="506"/>
                  </a:lnTo>
                  <a:lnTo>
                    <a:pt x="62" y="506"/>
                  </a:lnTo>
                  <a:lnTo>
                    <a:pt x="62" y="516"/>
                  </a:lnTo>
                  <a:lnTo>
                    <a:pt x="72" y="516"/>
                  </a:lnTo>
                  <a:lnTo>
                    <a:pt x="72" y="526"/>
                  </a:lnTo>
                  <a:lnTo>
                    <a:pt x="83" y="526"/>
                  </a:lnTo>
                  <a:lnTo>
                    <a:pt x="83" y="537"/>
                  </a:lnTo>
                  <a:lnTo>
                    <a:pt x="93" y="537"/>
                  </a:lnTo>
                </a:path>
              </a:pathLst>
            </a:custGeom>
            <a:noFill/>
            <a:ln w="15875">
              <a:solidFill>
                <a:srgbClr val="000000"/>
              </a:solidFill>
              <a:prstDash val="solid"/>
              <a:round/>
              <a:headEnd/>
              <a:tailEnd/>
            </a:ln>
          </p:spPr>
          <p:txBody>
            <a:bodyPr/>
            <a:lstStyle/>
            <a:p>
              <a:endParaRPr lang="en-US"/>
            </a:p>
          </p:txBody>
        </p:sp>
        <p:sp>
          <p:nvSpPr>
            <p:cNvPr id="17444" name="Freeform 102"/>
            <p:cNvSpPr>
              <a:spLocks/>
            </p:cNvSpPr>
            <p:nvPr/>
          </p:nvSpPr>
          <p:spPr bwMode="auto">
            <a:xfrm>
              <a:off x="978" y="2491"/>
              <a:ext cx="517" cy="361"/>
            </a:xfrm>
            <a:custGeom>
              <a:avLst/>
              <a:gdLst>
                <a:gd name="T0" fmla="*/ 10 w 517"/>
                <a:gd name="T1" fmla="*/ 0 h 361"/>
                <a:gd name="T2" fmla="*/ 31 w 517"/>
                <a:gd name="T3" fmla="*/ 0 h 361"/>
                <a:gd name="T4" fmla="*/ 41 w 517"/>
                <a:gd name="T5" fmla="*/ 10 h 361"/>
                <a:gd name="T6" fmla="*/ 52 w 517"/>
                <a:gd name="T7" fmla="*/ 20 h 361"/>
                <a:gd name="T8" fmla="*/ 62 w 517"/>
                <a:gd name="T9" fmla="*/ 31 h 361"/>
                <a:gd name="T10" fmla="*/ 72 w 517"/>
                <a:gd name="T11" fmla="*/ 41 h 361"/>
                <a:gd name="T12" fmla="*/ 83 w 517"/>
                <a:gd name="T13" fmla="*/ 51 h 361"/>
                <a:gd name="T14" fmla="*/ 93 w 517"/>
                <a:gd name="T15" fmla="*/ 62 h 361"/>
                <a:gd name="T16" fmla="*/ 103 w 517"/>
                <a:gd name="T17" fmla="*/ 72 h 361"/>
                <a:gd name="T18" fmla="*/ 114 w 517"/>
                <a:gd name="T19" fmla="*/ 82 h 361"/>
                <a:gd name="T20" fmla="*/ 124 w 517"/>
                <a:gd name="T21" fmla="*/ 92 h 361"/>
                <a:gd name="T22" fmla="*/ 134 w 517"/>
                <a:gd name="T23" fmla="*/ 103 h 361"/>
                <a:gd name="T24" fmla="*/ 145 w 517"/>
                <a:gd name="T25" fmla="*/ 113 h 361"/>
                <a:gd name="T26" fmla="*/ 165 w 517"/>
                <a:gd name="T27" fmla="*/ 113 h 361"/>
                <a:gd name="T28" fmla="*/ 186 w 517"/>
                <a:gd name="T29" fmla="*/ 113 h 361"/>
                <a:gd name="T30" fmla="*/ 196 w 517"/>
                <a:gd name="T31" fmla="*/ 123 h 361"/>
                <a:gd name="T32" fmla="*/ 207 w 517"/>
                <a:gd name="T33" fmla="*/ 134 h 361"/>
                <a:gd name="T34" fmla="*/ 196 w 517"/>
                <a:gd name="T35" fmla="*/ 144 h 361"/>
                <a:gd name="T36" fmla="*/ 207 w 517"/>
                <a:gd name="T37" fmla="*/ 154 h 361"/>
                <a:gd name="T38" fmla="*/ 227 w 517"/>
                <a:gd name="T39" fmla="*/ 154 h 361"/>
                <a:gd name="T40" fmla="*/ 248 w 517"/>
                <a:gd name="T41" fmla="*/ 154 h 361"/>
                <a:gd name="T42" fmla="*/ 269 w 517"/>
                <a:gd name="T43" fmla="*/ 154 h 361"/>
                <a:gd name="T44" fmla="*/ 279 w 517"/>
                <a:gd name="T45" fmla="*/ 175 h 361"/>
                <a:gd name="T46" fmla="*/ 289 w 517"/>
                <a:gd name="T47" fmla="*/ 196 h 361"/>
                <a:gd name="T48" fmla="*/ 300 w 517"/>
                <a:gd name="T49" fmla="*/ 206 h 361"/>
                <a:gd name="T50" fmla="*/ 310 w 517"/>
                <a:gd name="T51" fmla="*/ 216 h 361"/>
                <a:gd name="T52" fmla="*/ 320 w 517"/>
                <a:gd name="T53" fmla="*/ 227 h 361"/>
                <a:gd name="T54" fmla="*/ 331 w 517"/>
                <a:gd name="T55" fmla="*/ 237 h 361"/>
                <a:gd name="T56" fmla="*/ 351 w 517"/>
                <a:gd name="T57" fmla="*/ 237 h 361"/>
                <a:gd name="T58" fmla="*/ 362 w 517"/>
                <a:gd name="T59" fmla="*/ 227 h 361"/>
                <a:gd name="T60" fmla="*/ 382 w 517"/>
                <a:gd name="T61" fmla="*/ 227 h 361"/>
                <a:gd name="T62" fmla="*/ 393 w 517"/>
                <a:gd name="T63" fmla="*/ 237 h 361"/>
                <a:gd name="T64" fmla="*/ 393 w 517"/>
                <a:gd name="T65" fmla="*/ 257 h 361"/>
                <a:gd name="T66" fmla="*/ 403 w 517"/>
                <a:gd name="T67" fmla="*/ 268 h 361"/>
                <a:gd name="T68" fmla="*/ 403 w 517"/>
                <a:gd name="T69" fmla="*/ 288 h 361"/>
                <a:gd name="T70" fmla="*/ 413 w 517"/>
                <a:gd name="T71" fmla="*/ 299 h 361"/>
                <a:gd name="T72" fmla="*/ 424 w 517"/>
                <a:gd name="T73" fmla="*/ 309 h 361"/>
                <a:gd name="T74" fmla="*/ 434 w 517"/>
                <a:gd name="T75" fmla="*/ 319 h 361"/>
                <a:gd name="T76" fmla="*/ 444 w 517"/>
                <a:gd name="T77" fmla="*/ 330 h 361"/>
                <a:gd name="T78" fmla="*/ 455 w 517"/>
                <a:gd name="T79" fmla="*/ 340 h 361"/>
                <a:gd name="T80" fmla="*/ 475 w 517"/>
                <a:gd name="T81" fmla="*/ 340 h 361"/>
                <a:gd name="T82" fmla="*/ 486 w 517"/>
                <a:gd name="T83" fmla="*/ 330 h 361"/>
                <a:gd name="T84" fmla="*/ 496 w 517"/>
                <a:gd name="T85" fmla="*/ 340 h 361"/>
                <a:gd name="T86" fmla="*/ 517 w 517"/>
                <a:gd name="T87" fmla="*/ 340 h 361"/>
                <a:gd name="T88" fmla="*/ 517 w 517"/>
                <a:gd name="T89" fmla="*/ 361 h 3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17"/>
                <a:gd name="T136" fmla="*/ 0 h 361"/>
                <a:gd name="T137" fmla="*/ 517 w 517"/>
                <a:gd name="T138" fmla="*/ 361 h 36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17" h="361">
                  <a:moveTo>
                    <a:pt x="0" y="0"/>
                  </a:moveTo>
                  <a:lnTo>
                    <a:pt x="10" y="0"/>
                  </a:lnTo>
                  <a:lnTo>
                    <a:pt x="21" y="0"/>
                  </a:lnTo>
                  <a:lnTo>
                    <a:pt x="31" y="0"/>
                  </a:lnTo>
                  <a:lnTo>
                    <a:pt x="31" y="10"/>
                  </a:lnTo>
                  <a:lnTo>
                    <a:pt x="41" y="10"/>
                  </a:lnTo>
                  <a:lnTo>
                    <a:pt x="41" y="20"/>
                  </a:lnTo>
                  <a:lnTo>
                    <a:pt x="52" y="20"/>
                  </a:lnTo>
                  <a:lnTo>
                    <a:pt x="62" y="20"/>
                  </a:lnTo>
                  <a:lnTo>
                    <a:pt x="62" y="31"/>
                  </a:lnTo>
                  <a:lnTo>
                    <a:pt x="72" y="31"/>
                  </a:lnTo>
                  <a:lnTo>
                    <a:pt x="72" y="41"/>
                  </a:lnTo>
                  <a:lnTo>
                    <a:pt x="72" y="51"/>
                  </a:lnTo>
                  <a:lnTo>
                    <a:pt x="83" y="51"/>
                  </a:lnTo>
                  <a:lnTo>
                    <a:pt x="83" y="62"/>
                  </a:lnTo>
                  <a:lnTo>
                    <a:pt x="93" y="62"/>
                  </a:lnTo>
                  <a:lnTo>
                    <a:pt x="93" y="72"/>
                  </a:lnTo>
                  <a:lnTo>
                    <a:pt x="103" y="72"/>
                  </a:lnTo>
                  <a:lnTo>
                    <a:pt x="103" y="82"/>
                  </a:lnTo>
                  <a:lnTo>
                    <a:pt x="114" y="82"/>
                  </a:lnTo>
                  <a:lnTo>
                    <a:pt x="114" y="92"/>
                  </a:lnTo>
                  <a:lnTo>
                    <a:pt x="124" y="92"/>
                  </a:lnTo>
                  <a:lnTo>
                    <a:pt x="124" y="103"/>
                  </a:lnTo>
                  <a:lnTo>
                    <a:pt x="134" y="103"/>
                  </a:lnTo>
                  <a:lnTo>
                    <a:pt x="145" y="103"/>
                  </a:lnTo>
                  <a:lnTo>
                    <a:pt x="145" y="113"/>
                  </a:lnTo>
                  <a:lnTo>
                    <a:pt x="155" y="113"/>
                  </a:lnTo>
                  <a:lnTo>
                    <a:pt x="165" y="113"/>
                  </a:lnTo>
                  <a:lnTo>
                    <a:pt x="176" y="113"/>
                  </a:lnTo>
                  <a:lnTo>
                    <a:pt x="186" y="113"/>
                  </a:lnTo>
                  <a:lnTo>
                    <a:pt x="196" y="113"/>
                  </a:lnTo>
                  <a:lnTo>
                    <a:pt x="196" y="123"/>
                  </a:lnTo>
                  <a:lnTo>
                    <a:pt x="207" y="123"/>
                  </a:lnTo>
                  <a:lnTo>
                    <a:pt x="207" y="134"/>
                  </a:lnTo>
                  <a:lnTo>
                    <a:pt x="207" y="144"/>
                  </a:lnTo>
                  <a:lnTo>
                    <a:pt x="196" y="144"/>
                  </a:lnTo>
                  <a:lnTo>
                    <a:pt x="196" y="154"/>
                  </a:lnTo>
                  <a:lnTo>
                    <a:pt x="207" y="154"/>
                  </a:lnTo>
                  <a:lnTo>
                    <a:pt x="217" y="154"/>
                  </a:lnTo>
                  <a:lnTo>
                    <a:pt x="227" y="154"/>
                  </a:lnTo>
                  <a:lnTo>
                    <a:pt x="238" y="154"/>
                  </a:lnTo>
                  <a:lnTo>
                    <a:pt x="248" y="154"/>
                  </a:lnTo>
                  <a:lnTo>
                    <a:pt x="258" y="154"/>
                  </a:lnTo>
                  <a:lnTo>
                    <a:pt x="269" y="154"/>
                  </a:lnTo>
                  <a:lnTo>
                    <a:pt x="269" y="165"/>
                  </a:lnTo>
                  <a:lnTo>
                    <a:pt x="279" y="175"/>
                  </a:lnTo>
                  <a:lnTo>
                    <a:pt x="279" y="185"/>
                  </a:lnTo>
                  <a:lnTo>
                    <a:pt x="289" y="196"/>
                  </a:lnTo>
                  <a:lnTo>
                    <a:pt x="289" y="206"/>
                  </a:lnTo>
                  <a:lnTo>
                    <a:pt x="300" y="206"/>
                  </a:lnTo>
                  <a:lnTo>
                    <a:pt x="300" y="216"/>
                  </a:lnTo>
                  <a:lnTo>
                    <a:pt x="310" y="216"/>
                  </a:lnTo>
                  <a:lnTo>
                    <a:pt x="310" y="227"/>
                  </a:lnTo>
                  <a:lnTo>
                    <a:pt x="320" y="227"/>
                  </a:lnTo>
                  <a:lnTo>
                    <a:pt x="320" y="237"/>
                  </a:lnTo>
                  <a:lnTo>
                    <a:pt x="331" y="237"/>
                  </a:lnTo>
                  <a:lnTo>
                    <a:pt x="341" y="237"/>
                  </a:lnTo>
                  <a:lnTo>
                    <a:pt x="351" y="237"/>
                  </a:lnTo>
                  <a:lnTo>
                    <a:pt x="362" y="237"/>
                  </a:lnTo>
                  <a:lnTo>
                    <a:pt x="362" y="227"/>
                  </a:lnTo>
                  <a:lnTo>
                    <a:pt x="372" y="227"/>
                  </a:lnTo>
                  <a:lnTo>
                    <a:pt x="382" y="227"/>
                  </a:lnTo>
                  <a:lnTo>
                    <a:pt x="393" y="227"/>
                  </a:lnTo>
                  <a:lnTo>
                    <a:pt x="393" y="237"/>
                  </a:lnTo>
                  <a:lnTo>
                    <a:pt x="393" y="247"/>
                  </a:lnTo>
                  <a:lnTo>
                    <a:pt x="393" y="257"/>
                  </a:lnTo>
                  <a:lnTo>
                    <a:pt x="393" y="268"/>
                  </a:lnTo>
                  <a:lnTo>
                    <a:pt x="403" y="268"/>
                  </a:lnTo>
                  <a:lnTo>
                    <a:pt x="403" y="278"/>
                  </a:lnTo>
                  <a:lnTo>
                    <a:pt x="403" y="288"/>
                  </a:lnTo>
                  <a:lnTo>
                    <a:pt x="413" y="288"/>
                  </a:lnTo>
                  <a:lnTo>
                    <a:pt x="413" y="299"/>
                  </a:lnTo>
                  <a:lnTo>
                    <a:pt x="413" y="309"/>
                  </a:lnTo>
                  <a:lnTo>
                    <a:pt x="424" y="309"/>
                  </a:lnTo>
                  <a:lnTo>
                    <a:pt x="424" y="319"/>
                  </a:lnTo>
                  <a:lnTo>
                    <a:pt x="434" y="319"/>
                  </a:lnTo>
                  <a:lnTo>
                    <a:pt x="434" y="330"/>
                  </a:lnTo>
                  <a:lnTo>
                    <a:pt x="444" y="330"/>
                  </a:lnTo>
                  <a:lnTo>
                    <a:pt x="455" y="330"/>
                  </a:lnTo>
                  <a:lnTo>
                    <a:pt x="455" y="340"/>
                  </a:lnTo>
                  <a:lnTo>
                    <a:pt x="465" y="340"/>
                  </a:lnTo>
                  <a:lnTo>
                    <a:pt x="475" y="340"/>
                  </a:lnTo>
                  <a:lnTo>
                    <a:pt x="486" y="340"/>
                  </a:lnTo>
                  <a:lnTo>
                    <a:pt x="486" y="330"/>
                  </a:lnTo>
                  <a:lnTo>
                    <a:pt x="496" y="330"/>
                  </a:lnTo>
                  <a:lnTo>
                    <a:pt x="496" y="340"/>
                  </a:lnTo>
                  <a:lnTo>
                    <a:pt x="506" y="340"/>
                  </a:lnTo>
                  <a:lnTo>
                    <a:pt x="517" y="340"/>
                  </a:lnTo>
                  <a:lnTo>
                    <a:pt x="517" y="350"/>
                  </a:lnTo>
                  <a:lnTo>
                    <a:pt x="517" y="361"/>
                  </a:lnTo>
                </a:path>
              </a:pathLst>
            </a:custGeom>
            <a:noFill/>
            <a:ln w="15875">
              <a:solidFill>
                <a:srgbClr val="000000"/>
              </a:solidFill>
              <a:prstDash val="solid"/>
              <a:round/>
              <a:headEnd/>
              <a:tailEnd/>
            </a:ln>
          </p:spPr>
          <p:txBody>
            <a:bodyPr/>
            <a:lstStyle/>
            <a:p>
              <a:endParaRPr lang="en-US"/>
            </a:p>
          </p:txBody>
        </p:sp>
        <p:sp>
          <p:nvSpPr>
            <p:cNvPr id="17445" name="Freeform 103"/>
            <p:cNvSpPr>
              <a:spLocks/>
            </p:cNvSpPr>
            <p:nvPr/>
          </p:nvSpPr>
          <p:spPr bwMode="auto">
            <a:xfrm>
              <a:off x="1422" y="2841"/>
              <a:ext cx="724" cy="248"/>
            </a:xfrm>
            <a:custGeom>
              <a:avLst/>
              <a:gdLst>
                <a:gd name="T0" fmla="*/ 42 w 724"/>
                <a:gd name="T1" fmla="*/ 21 h 248"/>
                <a:gd name="T2" fmla="*/ 21 w 724"/>
                <a:gd name="T3" fmla="*/ 21 h 248"/>
                <a:gd name="T4" fmla="*/ 11 w 724"/>
                <a:gd name="T5" fmla="*/ 31 h 248"/>
                <a:gd name="T6" fmla="*/ 0 w 724"/>
                <a:gd name="T7" fmla="*/ 42 h 248"/>
                <a:gd name="T8" fmla="*/ 0 w 724"/>
                <a:gd name="T9" fmla="*/ 62 h 248"/>
                <a:gd name="T10" fmla="*/ 0 w 724"/>
                <a:gd name="T11" fmla="*/ 83 h 248"/>
                <a:gd name="T12" fmla="*/ 11 w 724"/>
                <a:gd name="T13" fmla="*/ 93 h 248"/>
                <a:gd name="T14" fmla="*/ 31 w 724"/>
                <a:gd name="T15" fmla="*/ 93 h 248"/>
                <a:gd name="T16" fmla="*/ 42 w 724"/>
                <a:gd name="T17" fmla="*/ 103 h 248"/>
                <a:gd name="T18" fmla="*/ 52 w 724"/>
                <a:gd name="T19" fmla="*/ 93 h 248"/>
                <a:gd name="T20" fmla="*/ 62 w 724"/>
                <a:gd name="T21" fmla="*/ 103 h 248"/>
                <a:gd name="T22" fmla="*/ 73 w 724"/>
                <a:gd name="T23" fmla="*/ 114 h 248"/>
                <a:gd name="T24" fmla="*/ 83 w 724"/>
                <a:gd name="T25" fmla="*/ 124 h 248"/>
                <a:gd name="T26" fmla="*/ 104 w 724"/>
                <a:gd name="T27" fmla="*/ 124 h 248"/>
                <a:gd name="T28" fmla="*/ 114 w 724"/>
                <a:gd name="T29" fmla="*/ 134 h 248"/>
                <a:gd name="T30" fmla="*/ 135 w 724"/>
                <a:gd name="T31" fmla="*/ 134 h 248"/>
                <a:gd name="T32" fmla="*/ 145 w 724"/>
                <a:gd name="T33" fmla="*/ 145 h 248"/>
                <a:gd name="T34" fmla="*/ 155 w 724"/>
                <a:gd name="T35" fmla="*/ 134 h 248"/>
                <a:gd name="T36" fmla="*/ 176 w 724"/>
                <a:gd name="T37" fmla="*/ 134 h 248"/>
                <a:gd name="T38" fmla="*/ 186 w 724"/>
                <a:gd name="T39" fmla="*/ 124 h 248"/>
                <a:gd name="T40" fmla="*/ 207 w 724"/>
                <a:gd name="T41" fmla="*/ 124 h 248"/>
                <a:gd name="T42" fmla="*/ 228 w 724"/>
                <a:gd name="T43" fmla="*/ 124 h 248"/>
                <a:gd name="T44" fmla="*/ 248 w 724"/>
                <a:gd name="T45" fmla="*/ 124 h 248"/>
                <a:gd name="T46" fmla="*/ 259 w 724"/>
                <a:gd name="T47" fmla="*/ 114 h 248"/>
                <a:gd name="T48" fmla="*/ 269 w 724"/>
                <a:gd name="T49" fmla="*/ 103 h 248"/>
                <a:gd name="T50" fmla="*/ 279 w 724"/>
                <a:gd name="T51" fmla="*/ 93 h 248"/>
                <a:gd name="T52" fmla="*/ 300 w 724"/>
                <a:gd name="T53" fmla="*/ 83 h 248"/>
                <a:gd name="T54" fmla="*/ 321 w 724"/>
                <a:gd name="T55" fmla="*/ 83 h 248"/>
                <a:gd name="T56" fmla="*/ 331 w 724"/>
                <a:gd name="T57" fmla="*/ 93 h 248"/>
                <a:gd name="T58" fmla="*/ 341 w 724"/>
                <a:gd name="T59" fmla="*/ 103 h 248"/>
                <a:gd name="T60" fmla="*/ 341 w 724"/>
                <a:gd name="T61" fmla="*/ 124 h 248"/>
                <a:gd name="T62" fmla="*/ 362 w 724"/>
                <a:gd name="T63" fmla="*/ 124 h 248"/>
                <a:gd name="T64" fmla="*/ 383 w 724"/>
                <a:gd name="T65" fmla="*/ 124 h 248"/>
                <a:gd name="T66" fmla="*/ 393 w 724"/>
                <a:gd name="T67" fmla="*/ 134 h 248"/>
                <a:gd name="T68" fmla="*/ 403 w 724"/>
                <a:gd name="T69" fmla="*/ 145 h 248"/>
                <a:gd name="T70" fmla="*/ 424 w 724"/>
                <a:gd name="T71" fmla="*/ 145 h 248"/>
                <a:gd name="T72" fmla="*/ 424 w 724"/>
                <a:gd name="T73" fmla="*/ 165 h 248"/>
                <a:gd name="T74" fmla="*/ 434 w 724"/>
                <a:gd name="T75" fmla="*/ 176 h 248"/>
                <a:gd name="T76" fmla="*/ 455 w 724"/>
                <a:gd name="T77" fmla="*/ 176 h 248"/>
                <a:gd name="T78" fmla="*/ 465 w 724"/>
                <a:gd name="T79" fmla="*/ 186 h 248"/>
                <a:gd name="T80" fmla="*/ 486 w 724"/>
                <a:gd name="T81" fmla="*/ 186 h 248"/>
                <a:gd name="T82" fmla="*/ 496 w 724"/>
                <a:gd name="T83" fmla="*/ 196 h 248"/>
                <a:gd name="T84" fmla="*/ 517 w 724"/>
                <a:gd name="T85" fmla="*/ 196 h 248"/>
                <a:gd name="T86" fmla="*/ 527 w 724"/>
                <a:gd name="T87" fmla="*/ 207 h 248"/>
                <a:gd name="T88" fmla="*/ 538 w 724"/>
                <a:gd name="T89" fmla="*/ 196 h 248"/>
                <a:gd name="T90" fmla="*/ 548 w 724"/>
                <a:gd name="T91" fmla="*/ 186 h 248"/>
                <a:gd name="T92" fmla="*/ 569 w 724"/>
                <a:gd name="T93" fmla="*/ 186 h 248"/>
                <a:gd name="T94" fmla="*/ 589 w 724"/>
                <a:gd name="T95" fmla="*/ 186 h 248"/>
                <a:gd name="T96" fmla="*/ 600 w 724"/>
                <a:gd name="T97" fmla="*/ 196 h 248"/>
                <a:gd name="T98" fmla="*/ 610 w 724"/>
                <a:gd name="T99" fmla="*/ 207 h 248"/>
                <a:gd name="T100" fmla="*/ 620 w 724"/>
                <a:gd name="T101" fmla="*/ 217 h 248"/>
                <a:gd name="T102" fmla="*/ 641 w 724"/>
                <a:gd name="T103" fmla="*/ 217 h 248"/>
                <a:gd name="T104" fmla="*/ 651 w 724"/>
                <a:gd name="T105" fmla="*/ 227 h 248"/>
                <a:gd name="T106" fmla="*/ 672 w 724"/>
                <a:gd name="T107" fmla="*/ 227 h 248"/>
                <a:gd name="T108" fmla="*/ 682 w 724"/>
                <a:gd name="T109" fmla="*/ 237 h 248"/>
                <a:gd name="T110" fmla="*/ 693 w 724"/>
                <a:gd name="T111" fmla="*/ 248 h 248"/>
                <a:gd name="T112" fmla="*/ 703 w 724"/>
                <a:gd name="T113" fmla="*/ 237 h 248"/>
                <a:gd name="T114" fmla="*/ 724 w 724"/>
                <a:gd name="T115" fmla="*/ 237 h 2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24"/>
                <a:gd name="T175" fmla="*/ 0 h 248"/>
                <a:gd name="T176" fmla="*/ 724 w 724"/>
                <a:gd name="T177" fmla="*/ 248 h 2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24" h="248">
                  <a:moveTo>
                    <a:pt x="62" y="0"/>
                  </a:moveTo>
                  <a:lnTo>
                    <a:pt x="42" y="21"/>
                  </a:lnTo>
                  <a:lnTo>
                    <a:pt x="31" y="21"/>
                  </a:lnTo>
                  <a:lnTo>
                    <a:pt x="21" y="21"/>
                  </a:lnTo>
                  <a:lnTo>
                    <a:pt x="21" y="31"/>
                  </a:lnTo>
                  <a:lnTo>
                    <a:pt x="11" y="31"/>
                  </a:lnTo>
                  <a:lnTo>
                    <a:pt x="11" y="42"/>
                  </a:lnTo>
                  <a:lnTo>
                    <a:pt x="0" y="42"/>
                  </a:lnTo>
                  <a:lnTo>
                    <a:pt x="0" y="52"/>
                  </a:lnTo>
                  <a:lnTo>
                    <a:pt x="0" y="62"/>
                  </a:lnTo>
                  <a:lnTo>
                    <a:pt x="0" y="72"/>
                  </a:lnTo>
                  <a:lnTo>
                    <a:pt x="0" y="83"/>
                  </a:lnTo>
                  <a:lnTo>
                    <a:pt x="11" y="83"/>
                  </a:lnTo>
                  <a:lnTo>
                    <a:pt x="11" y="93"/>
                  </a:lnTo>
                  <a:lnTo>
                    <a:pt x="21" y="93"/>
                  </a:lnTo>
                  <a:lnTo>
                    <a:pt x="31" y="93"/>
                  </a:lnTo>
                  <a:lnTo>
                    <a:pt x="31" y="103"/>
                  </a:lnTo>
                  <a:lnTo>
                    <a:pt x="42" y="103"/>
                  </a:lnTo>
                  <a:lnTo>
                    <a:pt x="42" y="93"/>
                  </a:lnTo>
                  <a:lnTo>
                    <a:pt x="52" y="93"/>
                  </a:lnTo>
                  <a:lnTo>
                    <a:pt x="52" y="103"/>
                  </a:lnTo>
                  <a:lnTo>
                    <a:pt x="62" y="103"/>
                  </a:lnTo>
                  <a:lnTo>
                    <a:pt x="62" y="114"/>
                  </a:lnTo>
                  <a:lnTo>
                    <a:pt x="73" y="114"/>
                  </a:lnTo>
                  <a:lnTo>
                    <a:pt x="73" y="124"/>
                  </a:lnTo>
                  <a:lnTo>
                    <a:pt x="83" y="124"/>
                  </a:lnTo>
                  <a:lnTo>
                    <a:pt x="93" y="124"/>
                  </a:lnTo>
                  <a:lnTo>
                    <a:pt x="104" y="124"/>
                  </a:lnTo>
                  <a:lnTo>
                    <a:pt x="114" y="124"/>
                  </a:lnTo>
                  <a:lnTo>
                    <a:pt x="114" y="134"/>
                  </a:lnTo>
                  <a:lnTo>
                    <a:pt x="124" y="134"/>
                  </a:lnTo>
                  <a:lnTo>
                    <a:pt x="135" y="134"/>
                  </a:lnTo>
                  <a:lnTo>
                    <a:pt x="135" y="145"/>
                  </a:lnTo>
                  <a:lnTo>
                    <a:pt x="145" y="145"/>
                  </a:lnTo>
                  <a:lnTo>
                    <a:pt x="155" y="145"/>
                  </a:lnTo>
                  <a:lnTo>
                    <a:pt x="155" y="134"/>
                  </a:lnTo>
                  <a:lnTo>
                    <a:pt x="166" y="134"/>
                  </a:lnTo>
                  <a:lnTo>
                    <a:pt x="176" y="134"/>
                  </a:lnTo>
                  <a:lnTo>
                    <a:pt x="186" y="134"/>
                  </a:lnTo>
                  <a:lnTo>
                    <a:pt x="186" y="124"/>
                  </a:lnTo>
                  <a:lnTo>
                    <a:pt x="197" y="124"/>
                  </a:lnTo>
                  <a:lnTo>
                    <a:pt x="207" y="124"/>
                  </a:lnTo>
                  <a:lnTo>
                    <a:pt x="217" y="124"/>
                  </a:lnTo>
                  <a:lnTo>
                    <a:pt x="228" y="124"/>
                  </a:lnTo>
                  <a:lnTo>
                    <a:pt x="238" y="124"/>
                  </a:lnTo>
                  <a:lnTo>
                    <a:pt x="248" y="124"/>
                  </a:lnTo>
                  <a:lnTo>
                    <a:pt x="259" y="124"/>
                  </a:lnTo>
                  <a:lnTo>
                    <a:pt x="259" y="114"/>
                  </a:lnTo>
                  <a:lnTo>
                    <a:pt x="269" y="114"/>
                  </a:lnTo>
                  <a:lnTo>
                    <a:pt x="269" y="103"/>
                  </a:lnTo>
                  <a:lnTo>
                    <a:pt x="279" y="103"/>
                  </a:lnTo>
                  <a:lnTo>
                    <a:pt x="279" y="93"/>
                  </a:lnTo>
                  <a:lnTo>
                    <a:pt x="290" y="83"/>
                  </a:lnTo>
                  <a:lnTo>
                    <a:pt x="300" y="83"/>
                  </a:lnTo>
                  <a:lnTo>
                    <a:pt x="310" y="83"/>
                  </a:lnTo>
                  <a:lnTo>
                    <a:pt x="321" y="83"/>
                  </a:lnTo>
                  <a:lnTo>
                    <a:pt x="331" y="83"/>
                  </a:lnTo>
                  <a:lnTo>
                    <a:pt x="331" y="93"/>
                  </a:lnTo>
                  <a:lnTo>
                    <a:pt x="341" y="93"/>
                  </a:lnTo>
                  <a:lnTo>
                    <a:pt x="341" y="103"/>
                  </a:lnTo>
                  <a:lnTo>
                    <a:pt x="341" y="114"/>
                  </a:lnTo>
                  <a:lnTo>
                    <a:pt x="341" y="124"/>
                  </a:lnTo>
                  <a:lnTo>
                    <a:pt x="352" y="124"/>
                  </a:lnTo>
                  <a:lnTo>
                    <a:pt x="362" y="124"/>
                  </a:lnTo>
                  <a:lnTo>
                    <a:pt x="372" y="124"/>
                  </a:lnTo>
                  <a:lnTo>
                    <a:pt x="383" y="124"/>
                  </a:lnTo>
                  <a:lnTo>
                    <a:pt x="383" y="134"/>
                  </a:lnTo>
                  <a:lnTo>
                    <a:pt x="393" y="134"/>
                  </a:lnTo>
                  <a:lnTo>
                    <a:pt x="403" y="134"/>
                  </a:lnTo>
                  <a:lnTo>
                    <a:pt x="403" y="145"/>
                  </a:lnTo>
                  <a:lnTo>
                    <a:pt x="414" y="145"/>
                  </a:lnTo>
                  <a:lnTo>
                    <a:pt x="424" y="145"/>
                  </a:lnTo>
                  <a:lnTo>
                    <a:pt x="424" y="155"/>
                  </a:lnTo>
                  <a:lnTo>
                    <a:pt x="424" y="165"/>
                  </a:lnTo>
                  <a:lnTo>
                    <a:pt x="434" y="165"/>
                  </a:lnTo>
                  <a:lnTo>
                    <a:pt x="434" y="176"/>
                  </a:lnTo>
                  <a:lnTo>
                    <a:pt x="445" y="176"/>
                  </a:lnTo>
                  <a:lnTo>
                    <a:pt x="455" y="176"/>
                  </a:lnTo>
                  <a:lnTo>
                    <a:pt x="455" y="186"/>
                  </a:lnTo>
                  <a:lnTo>
                    <a:pt x="465" y="186"/>
                  </a:lnTo>
                  <a:lnTo>
                    <a:pt x="476" y="186"/>
                  </a:lnTo>
                  <a:lnTo>
                    <a:pt x="486" y="186"/>
                  </a:lnTo>
                  <a:lnTo>
                    <a:pt x="496" y="186"/>
                  </a:lnTo>
                  <a:lnTo>
                    <a:pt x="496" y="196"/>
                  </a:lnTo>
                  <a:lnTo>
                    <a:pt x="507" y="196"/>
                  </a:lnTo>
                  <a:lnTo>
                    <a:pt x="517" y="196"/>
                  </a:lnTo>
                  <a:lnTo>
                    <a:pt x="517" y="207"/>
                  </a:lnTo>
                  <a:lnTo>
                    <a:pt x="527" y="207"/>
                  </a:lnTo>
                  <a:lnTo>
                    <a:pt x="538" y="207"/>
                  </a:lnTo>
                  <a:lnTo>
                    <a:pt x="538" y="196"/>
                  </a:lnTo>
                  <a:lnTo>
                    <a:pt x="548" y="196"/>
                  </a:lnTo>
                  <a:lnTo>
                    <a:pt x="548" y="186"/>
                  </a:lnTo>
                  <a:lnTo>
                    <a:pt x="558" y="186"/>
                  </a:lnTo>
                  <a:lnTo>
                    <a:pt x="569" y="186"/>
                  </a:lnTo>
                  <a:lnTo>
                    <a:pt x="579" y="186"/>
                  </a:lnTo>
                  <a:lnTo>
                    <a:pt x="589" y="186"/>
                  </a:lnTo>
                  <a:lnTo>
                    <a:pt x="600" y="186"/>
                  </a:lnTo>
                  <a:lnTo>
                    <a:pt x="600" y="196"/>
                  </a:lnTo>
                  <a:lnTo>
                    <a:pt x="610" y="196"/>
                  </a:lnTo>
                  <a:lnTo>
                    <a:pt x="610" y="207"/>
                  </a:lnTo>
                  <a:lnTo>
                    <a:pt x="610" y="217"/>
                  </a:lnTo>
                  <a:lnTo>
                    <a:pt x="620" y="217"/>
                  </a:lnTo>
                  <a:lnTo>
                    <a:pt x="631" y="217"/>
                  </a:lnTo>
                  <a:lnTo>
                    <a:pt x="641" y="217"/>
                  </a:lnTo>
                  <a:lnTo>
                    <a:pt x="641" y="227"/>
                  </a:lnTo>
                  <a:lnTo>
                    <a:pt x="651" y="227"/>
                  </a:lnTo>
                  <a:lnTo>
                    <a:pt x="662" y="227"/>
                  </a:lnTo>
                  <a:lnTo>
                    <a:pt x="672" y="227"/>
                  </a:lnTo>
                  <a:lnTo>
                    <a:pt x="672" y="237"/>
                  </a:lnTo>
                  <a:lnTo>
                    <a:pt x="682" y="237"/>
                  </a:lnTo>
                  <a:lnTo>
                    <a:pt x="682" y="248"/>
                  </a:lnTo>
                  <a:lnTo>
                    <a:pt x="693" y="248"/>
                  </a:lnTo>
                  <a:lnTo>
                    <a:pt x="703" y="248"/>
                  </a:lnTo>
                  <a:lnTo>
                    <a:pt x="703" y="237"/>
                  </a:lnTo>
                  <a:lnTo>
                    <a:pt x="713" y="237"/>
                  </a:lnTo>
                  <a:lnTo>
                    <a:pt x="724" y="237"/>
                  </a:lnTo>
                  <a:lnTo>
                    <a:pt x="724" y="227"/>
                  </a:lnTo>
                </a:path>
              </a:pathLst>
            </a:custGeom>
            <a:noFill/>
            <a:ln w="15875">
              <a:solidFill>
                <a:srgbClr val="000000"/>
              </a:solidFill>
              <a:prstDash val="solid"/>
              <a:round/>
              <a:headEnd/>
              <a:tailEnd/>
            </a:ln>
          </p:spPr>
          <p:txBody>
            <a:bodyPr/>
            <a:lstStyle/>
            <a:p>
              <a:endParaRPr lang="en-US"/>
            </a:p>
          </p:txBody>
        </p:sp>
        <p:sp>
          <p:nvSpPr>
            <p:cNvPr id="17446" name="Freeform 104"/>
            <p:cNvSpPr>
              <a:spLocks/>
            </p:cNvSpPr>
            <p:nvPr/>
          </p:nvSpPr>
          <p:spPr bwMode="auto">
            <a:xfrm>
              <a:off x="2156" y="2996"/>
              <a:ext cx="537" cy="196"/>
            </a:xfrm>
            <a:custGeom>
              <a:avLst/>
              <a:gdLst>
                <a:gd name="T0" fmla="*/ 10 w 537"/>
                <a:gd name="T1" fmla="*/ 72 h 196"/>
                <a:gd name="T2" fmla="*/ 21 w 537"/>
                <a:gd name="T3" fmla="*/ 62 h 196"/>
                <a:gd name="T4" fmla="*/ 31 w 537"/>
                <a:gd name="T5" fmla="*/ 52 h 196"/>
                <a:gd name="T6" fmla="*/ 41 w 537"/>
                <a:gd name="T7" fmla="*/ 41 h 196"/>
                <a:gd name="T8" fmla="*/ 41 w 537"/>
                <a:gd name="T9" fmla="*/ 21 h 196"/>
                <a:gd name="T10" fmla="*/ 52 w 537"/>
                <a:gd name="T11" fmla="*/ 10 h 196"/>
                <a:gd name="T12" fmla="*/ 72 w 537"/>
                <a:gd name="T13" fmla="*/ 10 h 196"/>
                <a:gd name="T14" fmla="*/ 93 w 537"/>
                <a:gd name="T15" fmla="*/ 10 h 196"/>
                <a:gd name="T16" fmla="*/ 114 w 537"/>
                <a:gd name="T17" fmla="*/ 10 h 196"/>
                <a:gd name="T18" fmla="*/ 134 w 537"/>
                <a:gd name="T19" fmla="*/ 10 h 196"/>
                <a:gd name="T20" fmla="*/ 155 w 537"/>
                <a:gd name="T21" fmla="*/ 10 h 196"/>
                <a:gd name="T22" fmla="*/ 176 w 537"/>
                <a:gd name="T23" fmla="*/ 10 h 196"/>
                <a:gd name="T24" fmla="*/ 196 w 537"/>
                <a:gd name="T25" fmla="*/ 10 h 196"/>
                <a:gd name="T26" fmla="*/ 217 w 537"/>
                <a:gd name="T27" fmla="*/ 10 h 196"/>
                <a:gd name="T28" fmla="*/ 227 w 537"/>
                <a:gd name="T29" fmla="*/ 0 h 196"/>
                <a:gd name="T30" fmla="*/ 248 w 537"/>
                <a:gd name="T31" fmla="*/ 0 h 196"/>
                <a:gd name="T32" fmla="*/ 258 w 537"/>
                <a:gd name="T33" fmla="*/ 10 h 196"/>
                <a:gd name="T34" fmla="*/ 279 w 537"/>
                <a:gd name="T35" fmla="*/ 10 h 196"/>
                <a:gd name="T36" fmla="*/ 289 w 537"/>
                <a:gd name="T37" fmla="*/ 21 h 196"/>
                <a:gd name="T38" fmla="*/ 300 w 537"/>
                <a:gd name="T39" fmla="*/ 31 h 196"/>
                <a:gd name="T40" fmla="*/ 310 w 537"/>
                <a:gd name="T41" fmla="*/ 41 h 196"/>
                <a:gd name="T42" fmla="*/ 331 w 537"/>
                <a:gd name="T43" fmla="*/ 41 h 196"/>
                <a:gd name="T44" fmla="*/ 341 w 537"/>
                <a:gd name="T45" fmla="*/ 52 h 196"/>
                <a:gd name="T46" fmla="*/ 362 w 537"/>
                <a:gd name="T47" fmla="*/ 52 h 196"/>
                <a:gd name="T48" fmla="*/ 372 w 537"/>
                <a:gd name="T49" fmla="*/ 62 h 196"/>
                <a:gd name="T50" fmla="*/ 393 w 537"/>
                <a:gd name="T51" fmla="*/ 72 h 196"/>
                <a:gd name="T52" fmla="*/ 413 w 537"/>
                <a:gd name="T53" fmla="*/ 72 h 196"/>
                <a:gd name="T54" fmla="*/ 434 w 537"/>
                <a:gd name="T55" fmla="*/ 72 h 196"/>
                <a:gd name="T56" fmla="*/ 455 w 537"/>
                <a:gd name="T57" fmla="*/ 72 h 196"/>
                <a:gd name="T58" fmla="*/ 465 w 537"/>
                <a:gd name="T59" fmla="*/ 82 h 196"/>
                <a:gd name="T60" fmla="*/ 465 w 537"/>
                <a:gd name="T61" fmla="*/ 103 h 196"/>
                <a:gd name="T62" fmla="*/ 465 w 537"/>
                <a:gd name="T63" fmla="*/ 124 h 196"/>
                <a:gd name="T64" fmla="*/ 465 w 537"/>
                <a:gd name="T65" fmla="*/ 144 h 196"/>
                <a:gd name="T66" fmla="*/ 475 w 537"/>
                <a:gd name="T67" fmla="*/ 155 h 196"/>
                <a:gd name="T68" fmla="*/ 486 w 537"/>
                <a:gd name="T69" fmla="*/ 165 h 196"/>
                <a:gd name="T70" fmla="*/ 506 w 537"/>
                <a:gd name="T71" fmla="*/ 165 h 196"/>
                <a:gd name="T72" fmla="*/ 527 w 537"/>
                <a:gd name="T73" fmla="*/ 165 h 196"/>
                <a:gd name="T74" fmla="*/ 537 w 537"/>
                <a:gd name="T75" fmla="*/ 175 h 196"/>
                <a:gd name="T76" fmla="*/ 527 w 537"/>
                <a:gd name="T77" fmla="*/ 186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7"/>
                <a:gd name="T118" fmla="*/ 0 h 196"/>
                <a:gd name="T119" fmla="*/ 537 w 537"/>
                <a:gd name="T120" fmla="*/ 196 h 1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7" h="196">
                  <a:moveTo>
                    <a:pt x="0" y="82"/>
                  </a:moveTo>
                  <a:lnTo>
                    <a:pt x="10" y="72"/>
                  </a:lnTo>
                  <a:lnTo>
                    <a:pt x="21" y="72"/>
                  </a:lnTo>
                  <a:lnTo>
                    <a:pt x="21" y="62"/>
                  </a:lnTo>
                  <a:lnTo>
                    <a:pt x="31" y="62"/>
                  </a:lnTo>
                  <a:lnTo>
                    <a:pt x="31" y="52"/>
                  </a:lnTo>
                  <a:lnTo>
                    <a:pt x="31" y="41"/>
                  </a:lnTo>
                  <a:lnTo>
                    <a:pt x="41" y="41"/>
                  </a:lnTo>
                  <a:lnTo>
                    <a:pt x="41" y="31"/>
                  </a:lnTo>
                  <a:lnTo>
                    <a:pt x="41" y="21"/>
                  </a:lnTo>
                  <a:lnTo>
                    <a:pt x="52" y="21"/>
                  </a:lnTo>
                  <a:lnTo>
                    <a:pt x="52" y="10"/>
                  </a:lnTo>
                  <a:lnTo>
                    <a:pt x="62" y="10"/>
                  </a:lnTo>
                  <a:lnTo>
                    <a:pt x="72" y="10"/>
                  </a:lnTo>
                  <a:lnTo>
                    <a:pt x="83" y="10"/>
                  </a:lnTo>
                  <a:lnTo>
                    <a:pt x="93" y="10"/>
                  </a:lnTo>
                  <a:lnTo>
                    <a:pt x="103" y="10"/>
                  </a:lnTo>
                  <a:lnTo>
                    <a:pt x="114" y="10"/>
                  </a:lnTo>
                  <a:lnTo>
                    <a:pt x="124" y="10"/>
                  </a:lnTo>
                  <a:lnTo>
                    <a:pt x="134" y="10"/>
                  </a:lnTo>
                  <a:lnTo>
                    <a:pt x="145" y="10"/>
                  </a:lnTo>
                  <a:lnTo>
                    <a:pt x="155" y="10"/>
                  </a:lnTo>
                  <a:lnTo>
                    <a:pt x="165" y="10"/>
                  </a:lnTo>
                  <a:lnTo>
                    <a:pt x="176" y="10"/>
                  </a:lnTo>
                  <a:lnTo>
                    <a:pt x="186" y="10"/>
                  </a:lnTo>
                  <a:lnTo>
                    <a:pt x="196" y="10"/>
                  </a:lnTo>
                  <a:lnTo>
                    <a:pt x="207" y="10"/>
                  </a:lnTo>
                  <a:lnTo>
                    <a:pt x="217" y="10"/>
                  </a:lnTo>
                  <a:lnTo>
                    <a:pt x="217" y="0"/>
                  </a:lnTo>
                  <a:lnTo>
                    <a:pt x="227" y="0"/>
                  </a:lnTo>
                  <a:lnTo>
                    <a:pt x="238" y="0"/>
                  </a:lnTo>
                  <a:lnTo>
                    <a:pt x="248" y="0"/>
                  </a:lnTo>
                  <a:lnTo>
                    <a:pt x="258" y="0"/>
                  </a:lnTo>
                  <a:lnTo>
                    <a:pt x="258" y="10"/>
                  </a:lnTo>
                  <a:lnTo>
                    <a:pt x="269" y="10"/>
                  </a:lnTo>
                  <a:lnTo>
                    <a:pt x="279" y="10"/>
                  </a:lnTo>
                  <a:lnTo>
                    <a:pt x="279" y="21"/>
                  </a:lnTo>
                  <a:lnTo>
                    <a:pt x="289" y="21"/>
                  </a:lnTo>
                  <a:lnTo>
                    <a:pt x="289" y="31"/>
                  </a:lnTo>
                  <a:lnTo>
                    <a:pt x="300" y="31"/>
                  </a:lnTo>
                  <a:lnTo>
                    <a:pt x="310" y="31"/>
                  </a:lnTo>
                  <a:lnTo>
                    <a:pt x="310" y="41"/>
                  </a:lnTo>
                  <a:lnTo>
                    <a:pt x="320" y="41"/>
                  </a:lnTo>
                  <a:lnTo>
                    <a:pt x="331" y="41"/>
                  </a:lnTo>
                  <a:lnTo>
                    <a:pt x="331" y="52"/>
                  </a:lnTo>
                  <a:lnTo>
                    <a:pt x="341" y="52"/>
                  </a:lnTo>
                  <a:lnTo>
                    <a:pt x="351" y="52"/>
                  </a:lnTo>
                  <a:lnTo>
                    <a:pt x="362" y="52"/>
                  </a:lnTo>
                  <a:lnTo>
                    <a:pt x="372" y="52"/>
                  </a:lnTo>
                  <a:lnTo>
                    <a:pt x="372" y="62"/>
                  </a:lnTo>
                  <a:lnTo>
                    <a:pt x="382" y="62"/>
                  </a:lnTo>
                  <a:lnTo>
                    <a:pt x="393" y="72"/>
                  </a:lnTo>
                  <a:lnTo>
                    <a:pt x="403" y="72"/>
                  </a:lnTo>
                  <a:lnTo>
                    <a:pt x="413" y="72"/>
                  </a:lnTo>
                  <a:lnTo>
                    <a:pt x="424" y="72"/>
                  </a:lnTo>
                  <a:lnTo>
                    <a:pt x="434" y="72"/>
                  </a:lnTo>
                  <a:lnTo>
                    <a:pt x="444" y="72"/>
                  </a:lnTo>
                  <a:lnTo>
                    <a:pt x="455" y="72"/>
                  </a:lnTo>
                  <a:lnTo>
                    <a:pt x="455" y="82"/>
                  </a:lnTo>
                  <a:lnTo>
                    <a:pt x="465" y="82"/>
                  </a:lnTo>
                  <a:lnTo>
                    <a:pt x="465" y="93"/>
                  </a:lnTo>
                  <a:lnTo>
                    <a:pt x="465" y="103"/>
                  </a:lnTo>
                  <a:lnTo>
                    <a:pt x="465" y="113"/>
                  </a:lnTo>
                  <a:lnTo>
                    <a:pt x="465" y="124"/>
                  </a:lnTo>
                  <a:lnTo>
                    <a:pt x="465" y="134"/>
                  </a:lnTo>
                  <a:lnTo>
                    <a:pt x="465" y="144"/>
                  </a:lnTo>
                  <a:lnTo>
                    <a:pt x="465" y="155"/>
                  </a:lnTo>
                  <a:lnTo>
                    <a:pt x="475" y="155"/>
                  </a:lnTo>
                  <a:lnTo>
                    <a:pt x="475" y="165"/>
                  </a:lnTo>
                  <a:lnTo>
                    <a:pt x="486" y="165"/>
                  </a:lnTo>
                  <a:lnTo>
                    <a:pt x="496" y="165"/>
                  </a:lnTo>
                  <a:lnTo>
                    <a:pt x="506" y="165"/>
                  </a:lnTo>
                  <a:lnTo>
                    <a:pt x="517" y="165"/>
                  </a:lnTo>
                  <a:lnTo>
                    <a:pt x="527" y="165"/>
                  </a:lnTo>
                  <a:lnTo>
                    <a:pt x="527" y="175"/>
                  </a:lnTo>
                  <a:lnTo>
                    <a:pt x="537" y="175"/>
                  </a:lnTo>
                  <a:lnTo>
                    <a:pt x="537" y="186"/>
                  </a:lnTo>
                  <a:lnTo>
                    <a:pt x="527" y="186"/>
                  </a:lnTo>
                  <a:lnTo>
                    <a:pt x="527" y="196"/>
                  </a:lnTo>
                </a:path>
              </a:pathLst>
            </a:custGeom>
            <a:noFill/>
            <a:ln w="15875">
              <a:solidFill>
                <a:srgbClr val="000000"/>
              </a:solidFill>
              <a:prstDash val="solid"/>
              <a:round/>
              <a:headEnd/>
              <a:tailEnd/>
            </a:ln>
          </p:spPr>
          <p:txBody>
            <a:bodyPr/>
            <a:lstStyle/>
            <a:p>
              <a:endParaRPr lang="en-US"/>
            </a:p>
          </p:txBody>
        </p:sp>
        <p:sp>
          <p:nvSpPr>
            <p:cNvPr id="17447" name="Freeform 105"/>
            <p:cNvSpPr>
              <a:spLocks/>
            </p:cNvSpPr>
            <p:nvPr/>
          </p:nvSpPr>
          <p:spPr bwMode="auto">
            <a:xfrm>
              <a:off x="2652" y="3182"/>
              <a:ext cx="868" cy="257"/>
            </a:xfrm>
            <a:custGeom>
              <a:avLst/>
              <a:gdLst>
                <a:gd name="T0" fmla="*/ 10 w 868"/>
                <a:gd name="T1" fmla="*/ 10 h 257"/>
                <a:gd name="T2" fmla="*/ 0 w 868"/>
                <a:gd name="T3" fmla="*/ 31 h 257"/>
                <a:gd name="T4" fmla="*/ 0 w 868"/>
                <a:gd name="T5" fmla="*/ 61 h 257"/>
                <a:gd name="T6" fmla="*/ 0 w 868"/>
                <a:gd name="T7" fmla="*/ 92 h 257"/>
                <a:gd name="T8" fmla="*/ 10 w 868"/>
                <a:gd name="T9" fmla="*/ 113 h 257"/>
                <a:gd name="T10" fmla="*/ 10 w 868"/>
                <a:gd name="T11" fmla="*/ 144 h 257"/>
                <a:gd name="T12" fmla="*/ 31 w 868"/>
                <a:gd name="T13" fmla="*/ 154 h 257"/>
                <a:gd name="T14" fmla="*/ 62 w 868"/>
                <a:gd name="T15" fmla="*/ 154 h 257"/>
                <a:gd name="T16" fmla="*/ 83 w 868"/>
                <a:gd name="T17" fmla="*/ 144 h 257"/>
                <a:gd name="T18" fmla="*/ 103 w 868"/>
                <a:gd name="T19" fmla="*/ 154 h 257"/>
                <a:gd name="T20" fmla="*/ 114 w 868"/>
                <a:gd name="T21" fmla="*/ 154 h 257"/>
                <a:gd name="T22" fmla="*/ 134 w 868"/>
                <a:gd name="T23" fmla="*/ 165 h 257"/>
                <a:gd name="T24" fmla="*/ 155 w 868"/>
                <a:gd name="T25" fmla="*/ 185 h 257"/>
                <a:gd name="T26" fmla="*/ 155 w 868"/>
                <a:gd name="T27" fmla="*/ 196 h 257"/>
                <a:gd name="T28" fmla="*/ 176 w 868"/>
                <a:gd name="T29" fmla="*/ 185 h 257"/>
                <a:gd name="T30" fmla="*/ 186 w 868"/>
                <a:gd name="T31" fmla="*/ 165 h 257"/>
                <a:gd name="T32" fmla="*/ 207 w 868"/>
                <a:gd name="T33" fmla="*/ 175 h 257"/>
                <a:gd name="T34" fmla="*/ 227 w 868"/>
                <a:gd name="T35" fmla="*/ 185 h 257"/>
                <a:gd name="T36" fmla="*/ 248 w 868"/>
                <a:gd name="T37" fmla="*/ 196 h 257"/>
                <a:gd name="T38" fmla="*/ 258 w 868"/>
                <a:gd name="T39" fmla="*/ 196 h 257"/>
                <a:gd name="T40" fmla="*/ 289 w 868"/>
                <a:gd name="T41" fmla="*/ 185 h 257"/>
                <a:gd name="T42" fmla="*/ 320 w 868"/>
                <a:gd name="T43" fmla="*/ 196 h 257"/>
                <a:gd name="T44" fmla="*/ 341 w 868"/>
                <a:gd name="T45" fmla="*/ 216 h 257"/>
                <a:gd name="T46" fmla="*/ 372 w 868"/>
                <a:gd name="T47" fmla="*/ 216 h 257"/>
                <a:gd name="T48" fmla="*/ 403 w 868"/>
                <a:gd name="T49" fmla="*/ 216 h 257"/>
                <a:gd name="T50" fmla="*/ 424 w 868"/>
                <a:gd name="T51" fmla="*/ 226 h 257"/>
                <a:gd name="T52" fmla="*/ 455 w 868"/>
                <a:gd name="T53" fmla="*/ 226 h 257"/>
                <a:gd name="T54" fmla="*/ 486 w 868"/>
                <a:gd name="T55" fmla="*/ 216 h 257"/>
                <a:gd name="T56" fmla="*/ 517 w 868"/>
                <a:gd name="T57" fmla="*/ 206 h 257"/>
                <a:gd name="T58" fmla="*/ 548 w 868"/>
                <a:gd name="T59" fmla="*/ 206 h 257"/>
                <a:gd name="T60" fmla="*/ 568 w 868"/>
                <a:gd name="T61" fmla="*/ 196 h 257"/>
                <a:gd name="T62" fmla="*/ 599 w 868"/>
                <a:gd name="T63" fmla="*/ 196 h 257"/>
                <a:gd name="T64" fmla="*/ 630 w 868"/>
                <a:gd name="T65" fmla="*/ 196 h 257"/>
                <a:gd name="T66" fmla="*/ 661 w 868"/>
                <a:gd name="T67" fmla="*/ 196 h 257"/>
                <a:gd name="T68" fmla="*/ 682 w 868"/>
                <a:gd name="T69" fmla="*/ 206 h 257"/>
                <a:gd name="T70" fmla="*/ 713 w 868"/>
                <a:gd name="T71" fmla="*/ 216 h 257"/>
                <a:gd name="T72" fmla="*/ 734 w 868"/>
                <a:gd name="T73" fmla="*/ 206 h 257"/>
                <a:gd name="T74" fmla="*/ 754 w 868"/>
                <a:gd name="T75" fmla="*/ 216 h 257"/>
                <a:gd name="T76" fmla="*/ 775 w 868"/>
                <a:gd name="T77" fmla="*/ 206 h 257"/>
                <a:gd name="T78" fmla="*/ 806 w 868"/>
                <a:gd name="T79" fmla="*/ 206 h 257"/>
                <a:gd name="T80" fmla="*/ 827 w 868"/>
                <a:gd name="T81" fmla="*/ 216 h 257"/>
                <a:gd name="T82" fmla="*/ 827 w 868"/>
                <a:gd name="T83" fmla="*/ 247 h 257"/>
                <a:gd name="T84" fmla="*/ 847 w 868"/>
                <a:gd name="T85" fmla="*/ 257 h 257"/>
                <a:gd name="T86" fmla="*/ 858 w 868"/>
                <a:gd name="T87" fmla="*/ 257 h 25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68"/>
                <a:gd name="T133" fmla="*/ 0 h 257"/>
                <a:gd name="T134" fmla="*/ 868 w 868"/>
                <a:gd name="T135" fmla="*/ 257 h 25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68" h="257">
                  <a:moveTo>
                    <a:pt x="31" y="0"/>
                  </a:moveTo>
                  <a:lnTo>
                    <a:pt x="21" y="10"/>
                  </a:lnTo>
                  <a:lnTo>
                    <a:pt x="10" y="10"/>
                  </a:lnTo>
                  <a:lnTo>
                    <a:pt x="0" y="10"/>
                  </a:lnTo>
                  <a:lnTo>
                    <a:pt x="0" y="20"/>
                  </a:lnTo>
                  <a:lnTo>
                    <a:pt x="0" y="31"/>
                  </a:lnTo>
                  <a:lnTo>
                    <a:pt x="0" y="41"/>
                  </a:lnTo>
                  <a:lnTo>
                    <a:pt x="0" y="51"/>
                  </a:lnTo>
                  <a:lnTo>
                    <a:pt x="0" y="61"/>
                  </a:lnTo>
                  <a:lnTo>
                    <a:pt x="0" y="72"/>
                  </a:lnTo>
                  <a:lnTo>
                    <a:pt x="0" y="82"/>
                  </a:lnTo>
                  <a:lnTo>
                    <a:pt x="0" y="92"/>
                  </a:lnTo>
                  <a:lnTo>
                    <a:pt x="10" y="92"/>
                  </a:lnTo>
                  <a:lnTo>
                    <a:pt x="10" y="103"/>
                  </a:lnTo>
                  <a:lnTo>
                    <a:pt x="10" y="113"/>
                  </a:lnTo>
                  <a:lnTo>
                    <a:pt x="10" y="123"/>
                  </a:lnTo>
                  <a:lnTo>
                    <a:pt x="10" y="134"/>
                  </a:lnTo>
                  <a:lnTo>
                    <a:pt x="10" y="144"/>
                  </a:lnTo>
                  <a:lnTo>
                    <a:pt x="21" y="144"/>
                  </a:lnTo>
                  <a:lnTo>
                    <a:pt x="21" y="154"/>
                  </a:lnTo>
                  <a:lnTo>
                    <a:pt x="31" y="154"/>
                  </a:lnTo>
                  <a:lnTo>
                    <a:pt x="41" y="154"/>
                  </a:lnTo>
                  <a:lnTo>
                    <a:pt x="52" y="154"/>
                  </a:lnTo>
                  <a:lnTo>
                    <a:pt x="62" y="154"/>
                  </a:lnTo>
                  <a:lnTo>
                    <a:pt x="62" y="144"/>
                  </a:lnTo>
                  <a:lnTo>
                    <a:pt x="72" y="144"/>
                  </a:lnTo>
                  <a:lnTo>
                    <a:pt x="83" y="144"/>
                  </a:lnTo>
                  <a:lnTo>
                    <a:pt x="83" y="154"/>
                  </a:lnTo>
                  <a:lnTo>
                    <a:pt x="93" y="154"/>
                  </a:lnTo>
                  <a:lnTo>
                    <a:pt x="103" y="154"/>
                  </a:lnTo>
                  <a:lnTo>
                    <a:pt x="93" y="154"/>
                  </a:lnTo>
                  <a:lnTo>
                    <a:pt x="103" y="154"/>
                  </a:lnTo>
                  <a:lnTo>
                    <a:pt x="114" y="154"/>
                  </a:lnTo>
                  <a:lnTo>
                    <a:pt x="114" y="165"/>
                  </a:lnTo>
                  <a:lnTo>
                    <a:pt x="124" y="165"/>
                  </a:lnTo>
                  <a:lnTo>
                    <a:pt x="134" y="165"/>
                  </a:lnTo>
                  <a:lnTo>
                    <a:pt x="145" y="175"/>
                  </a:lnTo>
                  <a:lnTo>
                    <a:pt x="145" y="185"/>
                  </a:lnTo>
                  <a:lnTo>
                    <a:pt x="155" y="185"/>
                  </a:lnTo>
                  <a:lnTo>
                    <a:pt x="145" y="185"/>
                  </a:lnTo>
                  <a:lnTo>
                    <a:pt x="145" y="196"/>
                  </a:lnTo>
                  <a:lnTo>
                    <a:pt x="155" y="196"/>
                  </a:lnTo>
                  <a:lnTo>
                    <a:pt x="165" y="196"/>
                  </a:lnTo>
                  <a:lnTo>
                    <a:pt x="165" y="185"/>
                  </a:lnTo>
                  <a:lnTo>
                    <a:pt x="176" y="185"/>
                  </a:lnTo>
                  <a:lnTo>
                    <a:pt x="176" y="175"/>
                  </a:lnTo>
                  <a:lnTo>
                    <a:pt x="186" y="175"/>
                  </a:lnTo>
                  <a:lnTo>
                    <a:pt x="186" y="165"/>
                  </a:lnTo>
                  <a:lnTo>
                    <a:pt x="196" y="165"/>
                  </a:lnTo>
                  <a:lnTo>
                    <a:pt x="207" y="165"/>
                  </a:lnTo>
                  <a:lnTo>
                    <a:pt x="207" y="175"/>
                  </a:lnTo>
                  <a:lnTo>
                    <a:pt x="217" y="175"/>
                  </a:lnTo>
                  <a:lnTo>
                    <a:pt x="227" y="175"/>
                  </a:lnTo>
                  <a:lnTo>
                    <a:pt x="227" y="185"/>
                  </a:lnTo>
                  <a:lnTo>
                    <a:pt x="238" y="185"/>
                  </a:lnTo>
                  <a:lnTo>
                    <a:pt x="238" y="196"/>
                  </a:lnTo>
                  <a:lnTo>
                    <a:pt x="248" y="196"/>
                  </a:lnTo>
                  <a:lnTo>
                    <a:pt x="248" y="206"/>
                  </a:lnTo>
                  <a:lnTo>
                    <a:pt x="258" y="206"/>
                  </a:lnTo>
                  <a:lnTo>
                    <a:pt x="258" y="196"/>
                  </a:lnTo>
                  <a:lnTo>
                    <a:pt x="269" y="196"/>
                  </a:lnTo>
                  <a:lnTo>
                    <a:pt x="279" y="185"/>
                  </a:lnTo>
                  <a:lnTo>
                    <a:pt x="289" y="185"/>
                  </a:lnTo>
                  <a:lnTo>
                    <a:pt x="300" y="185"/>
                  </a:lnTo>
                  <a:lnTo>
                    <a:pt x="310" y="196"/>
                  </a:lnTo>
                  <a:lnTo>
                    <a:pt x="320" y="196"/>
                  </a:lnTo>
                  <a:lnTo>
                    <a:pt x="331" y="206"/>
                  </a:lnTo>
                  <a:lnTo>
                    <a:pt x="341" y="206"/>
                  </a:lnTo>
                  <a:lnTo>
                    <a:pt x="341" y="216"/>
                  </a:lnTo>
                  <a:lnTo>
                    <a:pt x="351" y="216"/>
                  </a:lnTo>
                  <a:lnTo>
                    <a:pt x="362" y="216"/>
                  </a:lnTo>
                  <a:lnTo>
                    <a:pt x="372" y="216"/>
                  </a:lnTo>
                  <a:lnTo>
                    <a:pt x="382" y="216"/>
                  </a:lnTo>
                  <a:lnTo>
                    <a:pt x="393" y="216"/>
                  </a:lnTo>
                  <a:lnTo>
                    <a:pt x="403" y="216"/>
                  </a:lnTo>
                  <a:lnTo>
                    <a:pt x="403" y="226"/>
                  </a:lnTo>
                  <a:lnTo>
                    <a:pt x="413" y="226"/>
                  </a:lnTo>
                  <a:lnTo>
                    <a:pt x="424" y="226"/>
                  </a:lnTo>
                  <a:lnTo>
                    <a:pt x="434" y="226"/>
                  </a:lnTo>
                  <a:lnTo>
                    <a:pt x="444" y="226"/>
                  </a:lnTo>
                  <a:lnTo>
                    <a:pt x="455" y="226"/>
                  </a:lnTo>
                  <a:lnTo>
                    <a:pt x="465" y="216"/>
                  </a:lnTo>
                  <a:lnTo>
                    <a:pt x="475" y="216"/>
                  </a:lnTo>
                  <a:lnTo>
                    <a:pt x="486" y="216"/>
                  </a:lnTo>
                  <a:lnTo>
                    <a:pt x="496" y="216"/>
                  </a:lnTo>
                  <a:lnTo>
                    <a:pt x="506" y="206"/>
                  </a:lnTo>
                  <a:lnTo>
                    <a:pt x="517" y="206"/>
                  </a:lnTo>
                  <a:lnTo>
                    <a:pt x="527" y="206"/>
                  </a:lnTo>
                  <a:lnTo>
                    <a:pt x="537" y="206"/>
                  </a:lnTo>
                  <a:lnTo>
                    <a:pt x="548" y="206"/>
                  </a:lnTo>
                  <a:lnTo>
                    <a:pt x="558" y="206"/>
                  </a:lnTo>
                  <a:lnTo>
                    <a:pt x="558" y="196"/>
                  </a:lnTo>
                  <a:lnTo>
                    <a:pt x="568" y="196"/>
                  </a:lnTo>
                  <a:lnTo>
                    <a:pt x="579" y="196"/>
                  </a:lnTo>
                  <a:lnTo>
                    <a:pt x="589" y="196"/>
                  </a:lnTo>
                  <a:lnTo>
                    <a:pt x="599" y="196"/>
                  </a:lnTo>
                  <a:lnTo>
                    <a:pt x="610" y="196"/>
                  </a:lnTo>
                  <a:lnTo>
                    <a:pt x="620" y="196"/>
                  </a:lnTo>
                  <a:lnTo>
                    <a:pt x="630" y="196"/>
                  </a:lnTo>
                  <a:lnTo>
                    <a:pt x="641" y="196"/>
                  </a:lnTo>
                  <a:lnTo>
                    <a:pt x="651" y="196"/>
                  </a:lnTo>
                  <a:lnTo>
                    <a:pt x="661" y="196"/>
                  </a:lnTo>
                  <a:lnTo>
                    <a:pt x="672" y="196"/>
                  </a:lnTo>
                  <a:lnTo>
                    <a:pt x="682" y="196"/>
                  </a:lnTo>
                  <a:lnTo>
                    <a:pt x="682" y="206"/>
                  </a:lnTo>
                  <a:lnTo>
                    <a:pt x="692" y="206"/>
                  </a:lnTo>
                  <a:lnTo>
                    <a:pt x="703" y="206"/>
                  </a:lnTo>
                  <a:lnTo>
                    <a:pt x="713" y="216"/>
                  </a:lnTo>
                  <a:lnTo>
                    <a:pt x="723" y="216"/>
                  </a:lnTo>
                  <a:lnTo>
                    <a:pt x="723" y="206"/>
                  </a:lnTo>
                  <a:lnTo>
                    <a:pt x="734" y="206"/>
                  </a:lnTo>
                  <a:lnTo>
                    <a:pt x="744" y="206"/>
                  </a:lnTo>
                  <a:lnTo>
                    <a:pt x="754" y="206"/>
                  </a:lnTo>
                  <a:lnTo>
                    <a:pt x="754" y="216"/>
                  </a:lnTo>
                  <a:lnTo>
                    <a:pt x="754" y="206"/>
                  </a:lnTo>
                  <a:lnTo>
                    <a:pt x="765" y="206"/>
                  </a:lnTo>
                  <a:lnTo>
                    <a:pt x="775" y="206"/>
                  </a:lnTo>
                  <a:lnTo>
                    <a:pt x="785" y="206"/>
                  </a:lnTo>
                  <a:lnTo>
                    <a:pt x="796" y="206"/>
                  </a:lnTo>
                  <a:lnTo>
                    <a:pt x="806" y="206"/>
                  </a:lnTo>
                  <a:lnTo>
                    <a:pt x="816" y="206"/>
                  </a:lnTo>
                  <a:lnTo>
                    <a:pt x="827" y="206"/>
                  </a:lnTo>
                  <a:lnTo>
                    <a:pt x="827" y="216"/>
                  </a:lnTo>
                  <a:lnTo>
                    <a:pt x="827" y="226"/>
                  </a:lnTo>
                  <a:lnTo>
                    <a:pt x="827" y="237"/>
                  </a:lnTo>
                  <a:lnTo>
                    <a:pt x="827" y="247"/>
                  </a:lnTo>
                  <a:lnTo>
                    <a:pt x="837" y="247"/>
                  </a:lnTo>
                  <a:lnTo>
                    <a:pt x="847" y="247"/>
                  </a:lnTo>
                  <a:lnTo>
                    <a:pt x="847" y="257"/>
                  </a:lnTo>
                  <a:lnTo>
                    <a:pt x="858" y="257"/>
                  </a:lnTo>
                  <a:lnTo>
                    <a:pt x="868" y="257"/>
                  </a:lnTo>
                  <a:lnTo>
                    <a:pt x="858" y="257"/>
                  </a:lnTo>
                </a:path>
              </a:pathLst>
            </a:custGeom>
            <a:noFill/>
            <a:ln w="15875">
              <a:solidFill>
                <a:srgbClr val="000000"/>
              </a:solidFill>
              <a:prstDash val="solid"/>
              <a:round/>
              <a:headEnd/>
              <a:tailEnd/>
            </a:ln>
          </p:spPr>
          <p:txBody>
            <a:bodyPr/>
            <a:lstStyle/>
            <a:p>
              <a:endParaRPr lang="en-US"/>
            </a:p>
          </p:txBody>
        </p:sp>
        <p:sp>
          <p:nvSpPr>
            <p:cNvPr id="17448" name="Freeform 106"/>
            <p:cNvSpPr>
              <a:spLocks/>
            </p:cNvSpPr>
            <p:nvPr/>
          </p:nvSpPr>
          <p:spPr bwMode="auto">
            <a:xfrm>
              <a:off x="3520" y="3347"/>
              <a:ext cx="1168" cy="206"/>
            </a:xfrm>
            <a:custGeom>
              <a:avLst/>
              <a:gdLst>
                <a:gd name="T0" fmla="*/ 21 w 1168"/>
                <a:gd name="T1" fmla="*/ 82 h 206"/>
                <a:gd name="T2" fmla="*/ 52 w 1168"/>
                <a:gd name="T3" fmla="*/ 82 h 206"/>
                <a:gd name="T4" fmla="*/ 83 w 1168"/>
                <a:gd name="T5" fmla="*/ 92 h 206"/>
                <a:gd name="T6" fmla="*/ 103 w 1168"/>
                <a:gd name="T7" fmla="*/ 103 h 206"/>
                <a:gd name="T8" fmla="*/ 124 w 1168"/>
                <a:gd name="T9" fmla="*/ 92 h 206"/>
                <a:gd name="T10" fmla="*/ 145 w 1168"/>
                <a:gd name="T11" fmla="*/ 82 h 206"/>
                <a:gd name="T12" fmla="*/ 155 w 1168"/>
                <a:gd name="T13" fmla="*/ 51 h 206"/>
                <a:gd name="T14" fmla="*/ 165 w 1168"/>
                <a:gd name="T15" fmla="*/ 31 h 206"/>
                <a:gd name="T16" fmla="*/ 186 w 1168"/>
                <a:gd name="T17" fmla="*/ 20 h 206"/>
                <a:gd name="T18" fmla="*/ 196 w 1168"/>
                <a:gd name="T19" fmla="*/ 0 h 206"/>
                <a:gd name="T20" fmla="*/ 196 w 1168"/>
                <a:gd name="T21" fmla="*/ 31 h 206"/>
                <a:gd name="T22" fmla="*/ 207 w 1168"/>
                <a:gd name="T23" fmla="*/ 61 h 206"/>
                <a:gd name="T24" fmla="*/ 227 w 1168"/>
                <a:gd name="T25" fmla="*/ 72 h 206"/>
                <a:gd name="T26" fmla="*/ 248 w 1168"/>
                <a:gd name="T27" fmla="*/ 82 h 206"/>
                <a:gd name="T28" fmla="*/ 248 w 1168"/>
                <a:gd name="T29" fmla="*/ 92 h 206"/>
                <a:gd name="T30" fmla="*/ 269 w 1168"/>
                <a:gd name="T31" fmla="*/ 113 h 206"/>
                <a:gd name="T32" fmla="*/ 289 w 1168"/>
                <a:gd name="T33" fmla="*/ 123 h 206"/>
                <a:gd name="T34" fmla="*/ 310 w 1168"/>
                <a:gd name="T35" fmla="*/ 134 h 206"/>
                <a:gd name="T36" fmla="*/ 320 w 1168"/>
                <a:gd name="T37" fmla="*/ 154 h 206"/>
                <a:gd name="T38" fmla="*/ 331 w 1168"/>
                <a:gd name="T39" fmla="*/ 175 h 206"/>
                <a:gd name="T40" fmla="*/ 351 w 1168"/>
                <a:gd name="T41" fmla="*/ 185 h 206"/>
                <a:gd name="T42" fmla="*/ 382 w 1168"/>
                <a:gd name="T43" fmla="*/ 185 h 206"/>
                <a:gd name="T44" fmla="*/ 413 w 1168"/>
                <a:gd name="T45" fmla="*/ 185 h 206"/>
                <a:gd name="T46" fmla="*/ 444 w 1168"/>
                <a:gd name="T47" fmla="*/ 196 h 206"/>
                <a:gd name="T48" fmla="*/ 465 w 1168"/>
                <a:gd name="T49" fmla="*/ 206 h 206"/>
                <a:gd name="T50" fmla="*/ 496 w 1168"/>
                <a:gd name="T51" fmla="*/ 206 h 206"/>
                <a:gd name="T52" fmla="*/ 527 w 1168"/>
                <a:gd name="T53" fmla="*/ 206 h 206"/>
                <a:gd name="T54" fmla="*/ 558 w 1168"/>
                <a:gd name="T55" fmla="*/ 206 h 206"/>
                <a:gd name="T56" fmla="*/ 589 w 1168"/>
                <a:gd name="T57" fmla="*/ 206 h 206"/>
                <a:gd name="T58" fmla="*/ 620 w 1168"/>
                <a:gd name="T59" fmla="*/ 206 h 206"/>
                <a:gd name="T60" fmla="*/ 641 w 1168"/>
                <a:gd name="T61" fmla="*/ 196 h 206"/>
                <a:gd name="T62" fmla="*/ 672 w 1168"/>
                <a:gd name="T63" fmla="*/ 196 h 206"/>
                <a:gd name="T64" fmla="*/ 692 w 1168"/>
                <a:gd name="T65" fmla="*/ 185 h 206"/>
                <a:gd name="T66" fmla="*/ 723 w 1168"/>
                <a:gd name="T67" fmla="*/ 185 h 206"/>
                <a:gd name="T68" fmla="*/ 754 w 1168"/>
                <a:gd name="T69" fmla="*/ 185 h 206"/>
                <a:gd name="T70" fmla="*/ 785 w 1168"/>
                <a:gd name="T71" fmla="*/ 185 h 206"/>
                <a:gd name="T72" fmla="*/ 806 w 1168"/>
                <a:gd name="T73" fmla="*/ 196 h 206"/>
                <a:gd name="T74" fmla="*/ 837 w 1168"/>
                <a:gd name="T75" fmla="*/ 196 h 206"/>
                <a:gd name="T76" fmla="*/ 868 w 1168"/>
                <a:gd name="T77" fmla="*/ 196 h 206"/>
                <a:gd name="T78" fmla="*/ 899 w 1168"/>
                <a:gd name="T79" fmla="*/ 185 h 206"/>
                <a:gd name="T80" fmla="*/ 920 w 1168"/>
                <a:gd name="T81" fmla="*/ 175 h 206"/>
                <a:gd name="T82" fmla="*/ 951 w 1168"/>
                <a:gd name="T83" fmla="*/ 175 h 206"/>
                <a:gd name="T84" fmla="*/ 982 w 1168"/>
                <a:gd name="T85" fmla="*/ 175 h 206"/>
                <a:gd name="T86" fmla="*/ 1013 w 1168"/>
                <a:gd name="T87" fmla="*/ 175 h 206"/>
                <a:gd name="T88" fmla="*/ 1044 w 1168"/>
                <a:gd name="T89" fmla="*/ 175 h 206"/>
                <a:gd name="T90" fmla="*/ 1075 w 1168"/>
                <a:gd name="T91" fmla="*/ 165 h 206"/>
                <a:gd name="T92" fmla="*/ 1106 w 1168"/>
                <a:gd name="T93" fmla="*/ 165 h 206"/>
                <a:gd name="T94" fmla="*/ 1137 w 1168"/>
                <a:gd name="T95" fmla="*/ 165 h 206"/>
                <a:gd name="T96" fmla="*/ 1157 w 1168"/>
                <a:gd name="T97" fmla="*/ 154 h 206"/>
                <a:gd name="T98" fmla="*/ 1168 w 1168"/>
                <a:gd name="T99" fmla="*/ 134 h 2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68"/>
                <a:gd name="T151" fmla="*/ 0 h 206"/>
                <a:gd name="T152" fmla="*/ 1168 w 1168"/>
                <a:gd name="T153" fmla="*/ 206 h 2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68" h="206">
                  <a:moveTo>
                    <a:pt x="0" y="82"/>
                  </a:moveTo>
                  <a:lnTo>
                    <a:pt x="10" y="82"/>
                  </a:lnTo>
                  <a:lnTo>
                    <a:pt x="21" y="82"/>
                  </a:lnTo>
                  <a:lnTo>
                    <a:pt x="31" y="82"/>
                  </a:lnTo>
                  <a:lnTo>
                    <a:pt x="41" y="82"/>
                  </a:lnTo>
                  <a:lnTo>
                    <a:pt x="52" y="82"/>
                  </a:lnTo>
                  <a:lnTo>
                    <a:pt x="62" y="92"/>
                  </a:lnTo>
                  <a:lnTo>
                    <a:pt x="72" y="92"/>
                  </a:lnTo>
                  <a:lnTo>
                    <a:pt x="83" y="92"/>
                  </a:lnTo>
                  <a:lnTo>
                    <a:pt x="93" y="92"/>
                  </a:lnTo>
                  <a:lnTo>
                    <a:pt x="93" y="103"/>
                  </a:lnTo>
                  <a:lnTo>
                    <a:pt x="103" y="103"/>
                  </a:lnTo>
                  <a:lnTo>
                    <a:pt x="114" y="103"/>
                  </a:lnTo>
                  <a:lnTo>
                    <a:pt x="124" y="103"/>
                  </a:lnTo>
                  <a:lnTo>
                    <a:pt x="124" y="92"/>
                  </a:lnTo>
                  <a:lnTo>
                    <a:pt x="134" y="92"/>
                  </a:lnTo>
                  <a:lnTo>
                    <a:pt x="134" y="82"/>
                  </a:lnTo>
                  <a:lnTo>
                    <a:pt x="145" y="82"/>
                  </a:lnTo>
                  <a:lnTo>
                    <a:pt x="145" y="72"/>
                  </a:lnTo>
                  <a:lnTo>
                    <a:pt x="145" y="61"/>
                  </a:lnTo>
                  <a:lnTo>
                    <a:pt x="155" y="51"/>
                  </a:lnTo>
                  <a:lnTo>
                    <a:pt x="155" y="41"/>
                  </a:lnTo>
                  <a:lnTo>
                    <a:pt x="165" y="41"/>
                  </a:lnTo>
                  <a:lnTo>
                    <a:pt x="165" y="31"/>
                  </a:lnTo>
                  <a:lnTo>
                    <a:pt x="176" y="31"/>
                  </a:lnTo>
                  <a:lnTo>
                    <a:pt x="186" y="31"/>
                  </a:lnTo>
                  <a:lnTo>
                    <a:pt x="186" y="20"/>
                  </a:lnTo>
                  <a:lnTo>
                    <a:pt x="186" y="10"/>
                  </a:lnTo>
                  <a:lnTo>
                    <a:pt x="196" y="10"/>
                  </a:lnTo>
                  <a:lnTo>
                    <a:pt x="196" y="0"/>
                  </a:lnTo>
                  <a:lnTo>
                    <a:pt x="196" y="10"/>
                  </a:lnTo>
                  <a:lnTo>
                    <a:pt x="196" y="20"/>
                  </a:lnTo>
                  <a:lnTo>
                    <a:pt x="196" y="31"/>
                  </a:lnTo>
                  <a:lnTo>
                    <a:pt x="207" y="41"/>
                  </a:lnTo>
                  <a:lnTo>
                    <a:pt x="207" y="51"/>
                  </a:lnTo>
                  <a:lnTo>
                    <a:pt x="207" y="61"/>
                  </a:lnTo>
                  <a:lnTo>
                    <a:pt x="217" y="61"/>
                  </a:lnTo>
                  <a:lnTo>
                    <a:pt x="217" y="72"/>
                  </a:lnTo>
                  <a:lnTo>
                    <a:pt x="227" y="72"/>
                  </a:lnTo>
                  <a:lnTo>
                    <a:pt x="227" y="82"/>
                  </a:lnTo>
                  <a:lnTo>
                    <a:pt x="238" y="82"/>
                  </a:lnTo>
                  <a:lnTo>
                    <a:pt x="248" y="82"/>
                  </a:lnTo>
                  <a:lnTo>
                    <a:pt x="248" y="92"/>
                  </a:lnTo>
                  <a:lnTo>
                    <a:pt x="258" y="92"/>
                  </a:lnTo>
                  <a:lnTo>
                    <a:pt x="248" y="92"/>
                  </a:lnTo>
                  <a:lnTo>
                    <a:pt x="258" y="103"/>
                  </a:lnTo>
                  <a:lnTo>
                    <a:pt x="269" y="103"/>
                  </a:lnTo>
                  <a:lnTo>
                    <a:pt x="269" y="113"/>
                  </a:lnTo>
                  <a:lnTo>
                    <a:pt x="279" y="113"/>
                  </a:lnTo>
                  <a:lnTo>
                    <a:pt x="279" y="123"/>
                  </a:lnTo>
                  <a:lnTo>
                    <a:pt x="289" y="123"/>
                  </a:lnTo>
                  <a:lnTo>
                    <a:pt x="289" y="134"/>
                  </a:lnTo>
                  <a:lnTo>
                    <a:pt x="300" y="134"/>
                  </a:lnTo>
                  <a:lnTo>
                    <a:pt x="310" y="134"/>
                  </a:lnTo>
                  <a:lnTo>
                    <a:pt x="310" y="144"/>
                  </a:lnTo>
                  <a:lnTo>
                    <a:pt x="320" y="144"/>
                  </a:lnTo>
                  <a:lnTo>
                    <a:pt x="320" y="154"/>
                  </a:lnTo>
                  <a:lnTo>
                    <a:pt x="331" y="154"/>
                  </a:lnTo>
                  <a:lnTo>
                    <a:pt x="331" y="165"/>
                  </a:lnTo>
                  <a:lnTo>
                    <a:pt x="331" y="175"/>
                  </a:lnTo>
                  <a:lnTo>
                    <a:pt x="341" y="175"/>
                  </a:lnTo>
                  <a:lnTo>
                    <a:pt x="351" y="175"/>
                  </a:lnTo>
                  <a:lnTo>
                    <a:pt x="351" y="185"/>
                  </a:lnTo>
                  <a:lnTo>
                    <a:pt x="362" y="185"/>
                  </a:lnTo>
                  <a:lnTo>
                    <a:pt x="372" y="185"/>
                  </a:lnTo>
                  <a:lnTo>
                    <a:pt x="382" y="185"/>
                  </a:lnTo>
                  <a:lnTo>
                    <a:pt x="393" y="185"/>
                  </a:lnTo>
                  <a:lnTo>
                    <a:pt x="403" y="185"/>
                  </a:lnTo>
                  <a:lnTo>
                    <a:pt x="413" y="185"/>
                  </a:lnTo>
                  <a:lnTo>
                    <a:pt x="424" y="185"/>
                  </a:lnTo>
                  <a:lnTo>
                    <a:pt x="434" y="196"/>
                  </a:lnTo>
                  <a:lnTo>
                    <a:pt x="444" y="196"/>
                  </a:lnTo>
                  <a:lnTo>
                    <a:pt x="455" y="196"/>
                  </a:lnTo>
                  <a:lnTo>
                    <a:pt x="465" y="196"/>
                  </a:lnTo>
                  <a:lnTo>
                    <a:pt x="465" y="206"/>
                  </a:lnTo>
                  <a:lnTo>
                    <a:pt x="475" y="206"/>
                  </a:lnTo>
                  <a:lnTo>
                    <a:pt x="486" y="206"/>
                  </a:lnTo>
                  <a:lnTo>
                    <a:pt x="496" y="206"/>
                  </a:lnTo>
                  <a:lnTo>
                    <a:pt x="506" y="206"/>
                  </a:lnTo>
                  <a:lnTo>
                    <a:pt x="517" y="206"/>
                  </a:lnTo>
                  <a:lnTo>
                    <a:pt x="527" y="206"/>
                  </a:lnTo>
                  <a:lnTo>
                    <a:pt x="537" y="206"/>
                  </a:lnTo>
                  <a:lnTo>
                    <a:pt x="548" y="206"/>
                  </a:lnTo>
                  <a:lnTo>
                    <a:pt x="558" y="206"/>
                  </a:lnTo>
                  <a:lnTo>
                    <a:pt x="568" y="206"/>
                  </a:lnTo>
                  <a:lnTo>
                    <a:pt x="579" y="206"/>
                  </a:lnTo>
                  <a:lnTo>
                    <a:pt x="589" y="206"/>
                  </a:lnTo>
                  <a:lnTo>
                    <a:pt x="599" y="206"/>
                  </a:lnTo>
                  <a:lnTo>
                    <a:pt x="610" y="206"/>
                  </a:lnTo>
                  <a:lnTo>
                    <a:pt x="620" y="206"/>
                  </a:lnTo>
                  <a:lnTo>
                    <a:pt x="630" y="206"/>
                  </a:lnTo>
                  <a:lnTo>
                    <a:pt x="641" y="206"/>
                  </a:lnTo>
                  <a:lnTo>
                    <a:pt x="641" y="196"/>
                  </a:lnTo>
                  <a:lnTo>
                    <a:pt x="651" y="196"/>
                  </a:lnTo>
                  <a:lnTo>
                    <a:pt x="661" y="196"/>
                  </a:lnTo>
                  <a:lnTo>
                    <a:pt x="672" y="196"/>
                  </a:lnTo>
                  <a:lnTo>
                    <a:pt x="682" y="196"/>
                  </a:lnTo>
                  <a:lnTo>
                    <a:pt x="682" y="185"/>
                  </a:lnTo>
                  <a:lnTo>
                    <a:pt x="692" y="185"/>
                  </a:lnTo>
                  <a:lnTo>
                    <a:pt x="703" y="185"/>
                  </a:lnTo>
                  <a:lnTo>
                    <a:pt x="713" y="185"/>
                  </a:lnTo>
                  <a:lnTo>
                    <a:pt x="723" y="185"/>
                  </a:lnTo>
                  <a:lnTo>
                    <a:pt x="734" y="185"/>
                  </a:lnTo>
                  <a:lnTo>
                    <a:pt x="744" y="185"/>
                  </a:lnTo>
                  <a:lnTo>
                    <a:pt x="754" y="185"/>
                  </a:lnTo>
                  <a:lnTo>
                    <a:pt x="765" y="185"/>
                  </a:lnTo>
                  <a:lnTo>
                    <a:pt x="775" y="185"/>
                  </a:lnTo>
                  <a:lnTo>
                    <a:pt x="785" y="185"/>
                  </a:lnTo>
                  <a:lnTo>
                    <a:pt x="796" y="185"/>
                  </a:lnTo>
                  <a:lnTo>
                    <a:pt x="806" y="185"/>
                  </a:lnTo>
                  <a:lnTo>
                    <a:pt x="806" y="196"/>
                  </a:lnTo>
                  <a:lnTo>
                    <a:pt x="816" y="196"/>
                  </a:lnTo>
                  <a:lnTo>
                    <a:pt x="827" y="196"/>
                  </a:lnTo>
                  <a:lnTo>
                    <a:pt x="837" y="196"/>
                  </a:lnTo>
                  <a:lnTo>
                    <a:pt x="847" y="196"/>
                  </a:lnTo>
                  <a:lnTo>
                    <a:pt x="858" y="196"/>
                  </a:lnTo>
                  <a:lnTo>
                    <a:pt x="868" y="196"/>
                  </a:lnTo>
                  <a:lnTo>
                    <a:pt x="878" y="185"/>
                  </a:lnTo>
                  <a:lnTo>
                    <a:pt x="889" y="185"/>
                  </a:lnTo>
                  <a:lnTo>
                    <a:pt x="899" y="185"/>
                  </a:lnTo>
                  <a:lnTo>
                    <a:pt x="909" y="185"/>
                  </a:lnTo>
                  <a:lnTo>
                    <a:pt x="920" y="185"/>
                  </a:lnTo>
                  <a:lnTo>
                    <a:pt x="920" y="175"/>
                  </a:lnTo>
                  <a:lnTo>
                    <a:pt x="930" y="175"/>
                  </a:lnTo>
                  <a:lnTo>
                    <a:pt x="940" y="175"/>
                  </a:lnTo>
                  <a:lnTo>
                    <a:pt x="951" y="175"/>
                  </a:lnTo>
                  <a:lnTo>
                    <a:pt x="961" y="175"/>
                  </a:lnTo>
                  <a:lnTo>
                    <a:pt x="971" y="175"/>
                  </a:lnTo>
                  <a:lnTo>
                    <a:pt x="982" y="175"/>
                  </a:lnTo>
                  <a:lnTo>
                    <a:pt x="992" y="175"/>
                  </a:lnTo>
                  <a:lnTo>
                    <a:pt x="1002" y="175"/>
                  </a:lnTo>
                  <a:lnTo>
                    <a:pt x="1013" y="175"/>
                  </a:lnTo>
                  <a:lnTo>
                    <a:pt x="1023" y="175"/>
                  </a:lnTo>
                  <a:lnTo>
                    <a:pt x="1033" y="175"/>
                  </a:lnTo>
                  <a:lnTo>
                    <a:pt x="1044" y="175"/>
                  </a:lnTo>
                  <a:lnTo>
                    <a:pt x="1054" y="175"/>
                  </a:lnTo>
                  <a:lnTo>
                    <a:pt x="1064" y="175"/>
                  </a:lnTo>
                  <a:lnTo>
                    <a:pt x="1075" y="165"/>
                  </a:lnTo>
                  <a:lnTo>
                    <a:pt x="1085" y="165"/>
                  </a:lnTo>
                  <a:lnTo>
                    <a:pt x="1095" y="165"/>
                  </a:lnTo>
                  <a:lnTo>
                    <a:pt x="1106" y="165"/>
                  </a:lnTo>
                  <a:lnTo>
                    <a:pt x="1116" y="165"/>
                  </a:lnTo>
                  <a:lnTo>
                    <a:pt x="1126" y="165"/>
                  </a:lnTo>
                  <a:lnTo>
                    <a:pt x="1137" y="165"/>
                  </a:lnTo>
                  <a:lnTo>
                    <a:pt x="1137" y="154"/>
                  </a:lnTo>
                  <a:lnTo>
                    <a:pt x="1147" y="154"/>
                  </a:lnTo>
                  <a:lnTo>
                    <a:pt x="1157" y="154"/>
                  </a:lnTo>
                  <a:lnTo>
                    <a:pt x="1157" y="144"/>
                  </a:lnTo>
                  <a:lnTo>
                    <a:pt x="1157" y="134"/>
                  </a:lnTo>
                  <a:lnTo>
                    <a:pt x="1168" y="134"/>
                  </a:lnTo>
                  <a:lnTo>
                    <a:pt x="1168" y="123"/>
                  </a:lnTo>
                  <a:lnTo>
                    <a:pt x="1168" y="113"/>
                  </a:lnTo>
                </a:path>
              </a:pathLst>
            </a:custGeom>
            <a:noFill/>
            <a:ln w="15875">
              <a:solidFill>
                <a:srgbClr val="000000"/>
              </a:solidFill>
              <a:prstDash val="solid"/>
              <a:round/>
              <a:headEnd/>
              <a:tailEnd/>
            </a:ln>
          </p:spPr>
          <p:txBody>
            <a:bodyPr/>
            <a:lstStyle/>
            <a:p>
              <a:endParaRPr lang="en-US"/>
            </a:p>
          </p:txBody>
        </p:sp>
        <p:sp>
          <p:nvSpPr>
            <p:cNvPr id="17449" name="Freeform 107"/>
            <p:cNvSpPr>
              <a:spLocks/>
            </p:cNvSpPr>
            <p:nvPr/>
          </p:nvSpPr>
          <p:spPr bwMode="auto">
            <a:xfrm>
              <a:off x="4667" y="2893"/>
              <a:ext cx="775" cy="577"/>
            </a:xfrm>
            <a:custGeom>
              <a:avLst/>
              <a:gdLst>
                <a:gd name="T0" fmla="*/ 52 w 775"/>
                <a:gd name="T1" fmla="*/ 567 h 577"/>
                <a:gd name="T2" fmla="*/ 93 w 775"/>
                <a:gd name="T3" fmla="*/ 567 h 577"/>
                <a:gd name="T4" fmla="*/ 124 w 775"/>
                <a:gd name="T5" fmla="*/ 557 h 577"/>
                <a:gd name="T6" fmla="*/ 165 w 775"/>
                <a:gd name="T7" fmla="*/ 557 h 577"/>
                <a:gd name="T8" fmla="*/ 186 w 775"/>
                <a:gd name="T9" fmla="*/ 536 h 577"/>
                <a:gd name="T10" fmla="*/ 217 w 775"/>
                <a:gd name="T11" fmla="*/ 526 h 577"/>
                <a:gd name="T12" fmla="*/ 248 w 775"/>
                <a:gd name="T13" fmla="*/ 536 h 577"/>
                <a:gd name="T14" fmla="*/ 269 w 775"/>
                <a:gd name="T15" fmla="*/ 557 h 577"/>
                <a:gd name="T16" fmla="*/ 300 w 775"/>
                <a:gd name="T17" fmla="*/ 567 h 577"/>
                <a:gd name="T18" fmla="*/ 331 w 775"/>
                <a:gd name="T19" fmla="*/ 577 h 577"/>
                <a:gd name="T20" fmla="*/ 362 w 775"/>
                <a:gd name="T21" fmla="*/ 567 h 577"/>
                <a:gd name="T22" fmla="*/ 393 w 775"/>
                <a:gd name="T23" fmla="*/ 557 h 577"/>
                <a:gd name="T24" fmla="*/ 424 w 775"/>
                <a:gd name="T25" fmla="*/ 546 h 577"/>
                <a:gd name="T26" fmla="*/ 444 w 775"/>
                <a:gd name="T27" fmla="*/ 526 h 577"/>
                <a:gd name="T28" fmla="*/ 475 w 775"/>
                <a:gd name="T29" fmla="*/ 505 h 577"/>
                <a:gd name="T30" fmla="*/ 506 w 775"/>
                <a:gd name="T31" fmla="*/ 485 h 577"/>
                <a:gd name="T32" fmla="*/ 527 w 775"/>
                <a:gd name="T33" fmla="*/ 464 h 577"/>
                <a:gd name="T34" fmla="*/ 558 w 775"/>
                <a:gd name="T35" fmla="*/ 443 h 577"/>
                <a:gd name="T36" fmla="*/ 589 w 775"/>
                <a:gd name="T37" fmla="*/ 433 h 577"/>
                <a:gd name="T38" fmla="*/ 610 w 775"/>
                <a:gd name="T39" fmla="*/ 412 h 577"/>
                <a:gd name="T40" fmla="*/ 630 w 775"/>
                <a:gd name="T41" fmla="*/ 392 h 577"/>
                <a:gd name="T42" fmla="*/ 661 w 775"/>
                <a:gd name="T43" fmla="*/ 371 h 577"/>
                <a:gd name="T44" fmla="*/ 692 w 775"/>
                <a:gd name="T45" fmla="*/ 350 h 577"/>
                <a:gd name="T46" fmla="*/ 723 w 775"/>
                <a:gd name="T47" fmla="*/ 330 h 577"/>
                <a:gd name="T48" fmla="*/ 754 w 775"/>
                <a:gd name="T49" fmla="*/ 320 h 577"/>
                <a:gd name="T50" fmla="*/ 775 w 775"/>
                <a:gd name="T51" fmla="*/ 299 h 577"/>
                <a:gd name="T52" fmla="*/ 744 w 775"/>
                <a:gd name="T53" fmla="*/ 278 h 577"/>
                <a:gd name="T54" fmla="*/ 713 w 775"/>
                <a:gd name="T55" fmla="*/ 268 h 577"/>
                <a:gd name="T56" fmla="*/ 682 w 775"/>
                <a:gd name="T57" fmla="*/ 247 h 577"/>
                <a:gd name="T58" fmla="*/ 651 w 775"/>
                <a:gd name="T59" fmla="*/ 237 h 577"/>
                <a:gd name="T60" fmla="*/ 620 w 775"/>
                <a:gd name="T61" fmla="*/ 227 h 577"/>
                <a:gd name="T62" fmla="*/ 599 w 775"/>
                <a:gd name="T63" fmla="*/ 206 h 577"/>
                <a:gd name="T64" fmla="*/ 568 w 775"/>
                <a:gd name="T65" fmla="*/ 196 h 577"/>
                <a:gd name="T66" fmla="*/ 527 w 775"/>
                <a:gd name="T67" fmla="*/ 185 h 577"/>
                <a:gd name="T68" fmla="*/ 496 w 775"/>
                <a:gd name="T69" fmla="*/ 175 h 577"/>
                <a:gd name="T70" fmla="*/ 465 w 775"/>
                <a:gd name="T71" fmla="*/ 165 h 577"/>
                <a:gd name="T72" fmla="*/ 434 w 775"/>
                <a:gd name="T73" fmla="*/ 155 h 577"/>
                <a:gd name="T74" fmla="*/ 403 w 775"/>
                <a:gd name="T75" fmla="*/ 144 h 577"/>
                <a:gd name="T76" fmla="*/ 362 w 775"/>
                <a:gd name="T77" fmla="*/ 134 h 577"/>
                <a:gd name="T78" fmla="*/ 341 w 775"/>
                <a:gd name="T79" fmla="*/ 113 h 577"/>
                <a:gd name="T80" fmla="*/ 310 w 775"/>
                <a:gd name="T81" fmla="*/ 103 h 577"/>
                <a:gd name="T82" fmla="*/ 279 w 775"/>
                <a:gd name="T83" fmla="*/ 93 h 577"/>
                <a:gd name="T84" fmla="*/ 248 w 775"/>
                <a:gd name="T85" fmla="*/ 82 h 577"/>
                <a:gd name="T86" fmla="*/ 227 w 775"/>
                <a:gd name="T87" fmla="*/ 62 h 577"/>
                <a:gd name="T88" fmla="*/ 196 w 775"/>
                <a:gd name="T89" fmla="*/ 51 h 577"/>
                <a:gd name="T90" fmla="*/ 165 w 775"/>
                <a:gd name="T91" fmla="*/ 41 h 577"/>
                <a:gd name="T92" fmla="*/ 124 w 775"/>
                <a:gd name="T93" fmla="*/ 31 h 577"/>
                <a:gd name="T94" fmla="*/ 93 w 775"/>
                <a:gd name="T95" fmla="*/ 20 h 577"/>
                <a:gd name="T96" fmla="*/ 62 w 775"/>
                <a:gd name="T97" fmla="*/ 10 h 577"/>
                <a:gd name="T98" fmla="*/ 31 w 775"/>
                <a:gd name="T99" fmla="*/ 0 h 577"/>
                <a:gd name="T100" fmla="*/ 0 w 775"/>
                <a:gd name="T101" fmla="*/ 10 h 5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75"/>
                <a:gd name="T154" fmla="*/ 0 h 577"/>
                <a:gd name="T155" fmla="*/ 775 w 775"/>
                <a:gd name="T156" fmla="*/ 577 h 5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75" h="577">
                  <a:moveTo>
                    <a:pt x="21" y="567"/>
                  </a:moveTo>
                  <a:lnTo>
                    <a:pt x="41" y="557"/>
                  </a:lnTo>
                  <a:lnTo>
                    <a:pt x="52" y="557"/>
                  </a:lnTo>
                  <a:lnTo>
                    <a:pt x="52" y="567"/>
                  </a:lnTo>
                  <a:lnTo>
                    <a:pt x="62" y="567"/>
                  </a:lnTo>
                  <a:lnTo>
                    <a:pt x="72" y="567"/>
                  </a:lnTo>
                  <a:lnTo>
                    <a:pt x="83" y="567"/>
                  </a:lnTo>
                  <a:lnTo>
                    <a:pt x="93" y="567"/>
                  </a:lnTo>
                  <a:lnTo>
                    <a:pt x="103" y="567"/>
                  </a:lnTo>
                  <a:lnTo>
                    <a:pt x="103" y="557"/>
                  </a:lnTo>
                  <a:lnTo>
                    <a:pt x="114" y="557"/>
                  </a:lnTo>
                  <a:lnTo>
                    <a:pt x="124" y="557"/>
                  </a:lnTo>
                  <a:lnTo>
                    <a:pt x="134" y="557"/>
                  </a:lnTo>
                  <a:lnTo>
                    <a:pt x="145" y="557"/>
                  </a:lnTo>
                  <a:lnTo>
                    <a:pt x="155" y="557"/>
                  </a:lnTo>
                  <a:lnTo>
                    <a:pt x="165" y="557"/>
                  </a:lnTo>
                  <a:lnTo>
                    <a:pt x="165" y="546"/>
                  </a:lnTo>
                  <a:lnTo>
                    <a:pt x="176" y="546"/>
                  </a:lnTo>
                  <a:lnTo>
                    <a:pt x="186" y="546"/>
                  </a:lnTo>
                  <a:lnTo>
                    <a:pt x="186" y="536"/>
                  </a:lnTo>
                  <a:lnTo>
                    <a:pt x="196" y="536"/>
                  </a:lnTo>
                  <a:lnTo>
                    <a:pt x="207" y="536"/>
                  </a:lnTo>
                  <a:lnTo>
                    <a:pt x="207" y="526"/>
                  </a:lnTo>
                  <a:lnTo>
                    <a:pt x="217" y="526"/>
                  </a:lnTo>
                  <a:lnTo>
                    <a:pt x="227" y="526"/>
                  </a:lnTo>
                  <a:lnTo>
                    <a:pt x="227" y="536"/>
                  </a:lnTo>
                  <a:lnTo>
                    <a:pt x="238" y="536"/>
                  </a:lnTo>
                  <a:lnTo>
                    <a:pt x="248" y="536"/>
                  </a:lnTo>
                  <a:lnTo>
                    <a:pt x="258" y="536"/>
                  </a:lnTo>
                  <a:lnTo>
                    <a:pt x="258" y="546"/>
                  </a:lnTo>
                  <a:lnTo>
                    <a:pt x="269" y="546"/>
                  </a:lnTo>
                  <a:lnTo>
                    <a:pt x="269" y="557"/>
                  </a:lnTo>
                  <a:lnTo>
                    <a:pt x="279" y="557"/>
                  </a:lnTo>
                  <a:lnTo>
                    <a:pt x="289" y="557"/>
                  </a:lnTo>
                  <a:lnTo>
                    <a:pt x="289" y="567"/>
                  </a:lnTo>
                  <a:lnTo>
                    <a:pt x="300" y="567"/>
                  </a:lnTo>
                  <a:lnTo>
                    <a:pt x="300" y="577"/>
                  </a:lnTo>
                  <a:lnTo>
                    <a:pt x="310" y="577"/>
                  </a:lnTo>
                  <a:lnTo>
                    <a:pt x="320" y="577"/>
                  </a:lnTo>
                  <a:lnTo>
                    <a:pt x="331" y="577"/>
                  </a:lnTo>
                  <a:lnTo>
                    <a:pt x="341" y="577"/>
                  </a:lnTo>
                  <a:lnTo>
                    <a:pt x="341" y="567"/>
                  </a:lnTo>
                  <a:lnTo>
                    <a:pt x="351" y="567"/>
                  </a:lnTo>
                  <a:lnTo>
                    <a:pt x="362" y="567"/>
                  </a:lnTo>
                  <a:lnTo>
                    <a:pt x="372" y="567"/>
                  </a:lnTo>
                  <a:lnTo>
                    <a:pt x="382" y="567"/>
                  </a:lnTo>
                  <a:lnTo>
                    <a:pt x="382" y="557"/>
                  </a:lnTo>
                  <a:lnTo>
                    <a:pt x="393" y="557"/>
                  </a:lnTo>
                  <a:lnTo>
                    <a:pt x="403" y="557"/>
                  </a:lnTo>
                  <a:lnTo>
                    <a:pt x="413" y="557"/>
                  </a:lnTo>
                  <a:lnTo>
                    <a:pt x="413" y="546"/>
                  </a:lnTo>
                  <a:lnTo>
                    <a:pt x="424" y="546"/>
                  </a:lnTo>
                  <a:lnTo>
                    <a:pt x="424" y="536"/>
                  </a:lnTo>
                  <a:lnTo>
                    <a:pt x="434" y="536"/>
                  </a:lnTo>
                  <a:lnTo>
                    <a:pt x="434" y="526"/>
                  </a:lnTo>
                  <a:lnTo>
                    <a:pt x="444" y="526"/>
                  </a:lnTo>
                  <a:lnTo>
                    <a:pt x="455" y="515"/>
                  </a:lnTo>
                  <a:lnTo>
                    <a:pt x="465" y="515"/>
                  </a:lnTo>
                  <a:lnTo>
                    <a:pt x="465" y="505"/>
                  </a:lnTo>
                  <a:lnTo>
                    <a:pt x="475" y="505"/>
                  </a:lnTo>
                  <a:lnTo>
                    <a:pt x="475" y="495"/>
                  </a:lnTo>
                  <a:lnTo>
                    <a:pt x="486" y="495"/>
                  </a:lnTo>
                  <a:lnTo>
                    <a:pt x="496" y="485"/>
                  </a:lnTo>
                  <a:lnTo>
                    <a:pt x="506" y="485"/>
                  </a:lnTo>
                  <a:lnTo>
                    <a:pt x="506" y="474"/>
                  </a:lnTo>
                  <a:lnTo>
                    <a:pt x="517" y="474"/>
                  </a:lnTo>
                  <a:lnTo>
                    <a:pt x="527" y="474"/>
                  </a:lnTo>
                  <a:lnTo>
                    <a:pt x="527" y="464"/>
                  </a:lnTo>
                  <a:lnTo>
                    <a:pt x="537" y="464"/>
                  </a:lnTo>
                  <a:lnTo>
                    <a:pt x="537" y="454"/>
                  </a:lnTo>
                  <a:lnTo>
                    <a:pt x="548" y="454"/>
                  </a:lnTo>
                  <a:lnTo>
                    <a:pt x="558" y="443"/>
                  </a:lnTo>
                  <a:lnTo>
                    <a:pt x="568" y="443"/>
                  </a:lnTo>
                  <a:lnTo>
                    <a:pt x="568" y="433"/>
                  </a:lnTo>
                  <a:lnTo>
                    <a:pt x="579" y="433"/>
                  </a:lnTo>
                  <a:lnTo>
                    <a:pt x="589" y="433"/>
                  </a:lnTo>
                  <a:lnTo>
                    <a:pt x="589" y="423"/>
                  </a:lnTo>
                  <a:lnTo>
                    <a:pt x="599" y="423"/>
                  </a:lnTo>
                  <a:lnTo>
                    <a:pt x="610" y="423"/>
                  </a:lnTo>
                  <a:lnTo>
                    <a:pt x="610" y="412"/>
                  </a:lnTo>
                  <a:lnTo>
                    <a:pt x="620" y="412"/>
                  </a:lnTo>
                  <a:lnTo>
                    <a:pt x="620" y="402"/>
                  </a:lnTo>
                  <a:lnTo>
                    <a:pt x="630" y="402"/>
                  </a:lnTo>
                  <a:lnTo>
                    <a:pt x="630" y="392"/>
                  </a:lnTo>
                  <a:lnTo>
                    <a:pt x="641" y="392"/>
                  </a:lnTo>
                  <a:lnTo>
                    <a:pt x="651" y="381"/>
                  </a:lnTo>
                  <a:lnTo>
                    <a:pt x="661" y="381"/>
                  </a:lnTo>
                  <a:lnTo>
                    <a:pt x="661" y="371"/>
                  </a:lnTo>
                  <a:lnTo>
                    <a:pt x="672" y="371"/>
                  </a:lnTo>
                  <a:lnTo>
                    <a:pt x="682" y="361"/>
                  </a:lnTo>
                  <a:lnTo>
                    <a:pt x="692" y="361"/>
                  </a:lnTo>
                  <a:lnTo>
                    <a:pt x="692" y="350"/>
                  </a:lnTo>
                  <a:lnTo>
                    <a:pt x="703" y="350"/>
                  </a:lnTo>
                  <a:lnTo>
                    <a:pt x="713" y="340"/>
                  </a:lnTo>
                  <a:lnTo>
                    <a:pt x="723" y="340"/>
                  </a:lnTo>
                  <a:lnTo>
                    <a:pt x="723" y="330"/>
                  </a:lnTo>
                  <a:lnTo>
                    <a:pt x="734" y="330"/>
                  </a:lnTo>
                  <a:lnTo>
                    <a:pt x="734" y="320"/>
                  </a:lnTo>
                  <a:lnTo>
                    <a:pt x="744" y="320"/>
                  </a:lnTo>
                  <a:lnTo>
                    <a:pt x="754" y="320"/>
                  </a:lnTo>
                  <a:lnTo>
                    <a:pt x="754" y="309"/>
                  </a:lnTo>
                  <a:lnTo>
                    <a:pt x="765" y="309"/>
                  </a:lnTo>
                  <a:lnTo>
                    <a:pt x="765" y="299"/>
                  </a:lnTo>
                  <a:lnTo>
                    <a:pt x="775" y="299"/>
                  </a:lnTo>
                  <a:lnTo>
                    <a:pt x="765" y="299"/>
                  </a:lnTo>
                  <a:lnTo>
                    <a:pt x="765" y="289"/>
                  </a:lnTo>
                  <a:lnTo>
                    <a:pt x="754" y="289"/>
                  </a:lnTo>
                  <a:lnTo>
                    <a:pt x="744" y="278"/>
                  </a:lnTo>
                  <a:lnTo>
                    <a:pt x="734" y="278"/>
                  </a:lnTo>
                  <a:lnTo>
                    <a:pt x="723" y="278"/>
                  </a:lnTo>
                  <a:lnTo>
                    <a:pt x="723" y="268"/>
                  </a:lnTo>
                  <a:lnTo>
                    <a:pt x="713" y="268"/>
                  </a:lnTo>
                  <a:lnTo>
                    <a:pt x="703" y="268"/>
                  </a:lnTo>
                  <a:lnTo>
                    <a:pt x="703" y="258"/>
                  </a:lnTo>
                  <a:lnTo>
                    <a:pt x="692" y="258"/>
                  </a:lnTo>
                  <a:lnTo>
                    <a:pt x="682" y="247"/>
                  </a:lnTo>
                  <a:lnTo>
                    <a:pt x="672" y="247"/>
                  </a:lnTo>
                  <a:lnTo>
                    <a:pt x="661" y="247"/>
                  </a:lnTo>
                  <a:lnTo>
                    <a:pt x="661" y="237"/>
                  </a:lnTo>
                  <a:lnTo>
                    <a:pt x="651" y="237"/>
                  </a:lnTo>
                  <a:lnTo>
                    <a:pt x="641" y="237"/>
                  </a:lnTo>
                  <a:lnTo>
                    <a:pt x="641" y="227"/>
                  </a:lnTo>
                  <a:lnTo>
                    <a:pt x="630" y="227"/>
                  </a:lnTo>
                  <a:lnTo>
                    <a:pt x="620" y="227"/>
                  </a:lnTo>
                  <a:lnTo>
                    <a:pt x="620" y="216"/>
                  </a:lnTo>
                  <a:lnTo>
                    <a:pt x="610" y="216"/>
                  </a:lnTo>
                  <a:lnTo>
                    <a:pt x="599" y="216"/>
                  </a:lnTo>
                  <a:lnTo>
                    <a:pt x="599" y="206"/>
                  </a:lnTo>
                  <a:lnTo>
                    <a:pt x="589" y="206"/>
                  </a:lnTo>
                  <a:lnTo>
                    <a:pt x="579" y="206"/>
                  </a:lnTo>
                  <a:lnTo>
                    <a:pt x="579" y="196"/>
                  </a:lnTo>
                  <a:lnTo>
                    <a:pt x="568" y="196"/>
                  </a:lnTo>
                  <a:lnTo>
                    <a:pt x="558" y="196"/>
                  </a:lnTo>
                  <a:lnTo>
                    <a:pt x="548" y="185"/>
                  </a:lnTo>
                  <a:lnTo>
                    <a:pt x="537" y="185"/>
                  </a:lnTo>
                  <a:lnTo>
                    <a:pt x="527" y="185"/>
                  </a:lnTo>
                  <a:lnTo>
                    <a:pt x="527" y="175"/>
                  </a:lnTo>
                  <a:lnTo>
                    <a:pt x="517" y="175"/>
                  </a:lnTo>
                  <a:lnTo>
                    <a:pt x="506" y="175"/>
                  </a:lnTo>
                  <a:lnTo>
                    <a:pt x="496" y="175"/>
                  </a:lnTo>
                  <a:lnTo>
                    <a:pt x="496" y="165"/>
                  </a:lnTo>
                  <a:lnTo>
                    <a:pt x="486" y="165"/>
                  </a:lnTo>
                  <a:lnTo>
                    <a:pt x="475" y="165"/>
                  </a:lnTo>
                  <a:lnTo>
                    <a:pt x="465" y="165"/>
                  </a:lnTo>
                  <a:lnTo>
                    <a:pt x="465" y="155"/>
                  </a:lnTo>
                  <a:lnTo>
                    <a:pt x="455" y="155"/>
                  </a:lnTo>
                  <a:lnTo>
                    <a:pt x="444" y="155"/>
                  </a:lnTo>
                  <a:lnTo>
                    <a:pt x="434" y="155"/>
                  </a:lnTo>
                  <a:lnTo>
                    <a:pt x="434" y="144"/>
                  </a:lnTo>
                  <a:lnTo>
                    <a:pt x="424" y="144"/>
                  </a:lnTo>
                  <a:lnTo>
                    <a:pt x="413" y="144"/>
                  </a:lnTo>
                  <a:lnTo>
                    <a:pt x="403" y="144"/>
                  </a:lnTo>
                  <a:lnTo>
                    <a:pt x="393" y="134"/>
                  </a:lnTo>
                  <a:lnTo>
                    <a:pt x="382" y="134"/>
                  </a:lnTo>
                  <a:lnTo>
                    <a:pt x="372" y="134"/>
                  </a:lnTo>
                  <a:lnTo>
                    <a:pt x="362" y="134"/>
                  </a:lnTo>
                  <a:lnTo>
                    <a:pt x="362" y="124"/>
                  </a:lnTo>
                  <a:lnTo>
                    <a:pt x="351" y="124"/>
                  </a:lnTo>
                  <a:lnTo>
                    <a:pt x="341" y="124"/>
                  </a:lnTo>
                  <a:lnTo>
                    <a:pt x="341" y="113"/>
                  </a:lnTo>
                  <a:lnTo>
                    <a:pt x="331" y="113"/>
                  </a:lnTo>
                  <a:lnTo>
                    <a:pt x="320" y="113"/>
                  </a:lnTo>
                  <a:lnTo>
                    <a:pt x="310" y="113"/>
                  </a:lnTo>
                  <a:lnTo>
                    <a:pt x="310" y="103"/>
                  </a:lnTo>
                  <a:lnTo>
                    <a:pt x="300" y="103"/>
                  </a:lnTo>
                  <a:lnTo>
                    <a:pt x="289" y="103"/>
                  </a:lnTo>
                  <a:lnTo>
                    <a:pt x="279" y="103"/>
                  </a:lnTo>
                  <a:lnTo>
                    <a:pt x="279" y="93"/>
                  </a:lnTo>
                  <a:lnTo>
                    <a:pt x="269" y="93"/>
                  </a:lnTo>
                  <a:lnTo>
                    <a:pt x="258" y="93"/>
                  </a:lnTo>
                  <a:lnTo>
                    <a:pt x="258" y="82"/>
                  </a:lnTo>
                  <a:lnTo>
                    <a:pt x="248" y="82"/>
                  </a:lnTo>
                  <a:lnTo>
                    <a:pt x="248" y="72"/>
                  </a:lnTo>
                  <a:lnTo>
                    <a:pt x="238" y="72"/>
                  </a:lnTo>
                  <a:lnTo>
                    <a:pt x="227" y="72"/>
                  </a:lnTo>
                  <a:lnTo>
                    <a:pt x="227" y="62"/>
                  </a:lnTo>
                  <a:lnTo>
                    <a:pt x="217" y="62"/>
                  </a:lnTo>
                  <a:lnTo>
                    <a:pt x="207" y="62"/>
                  </a:lnTo>
                  <a:lnTo>
                    <a:pt x="207" y="51"/>
                  </a:lnTo>
                  <a:lnTo>
                    <a:pt x="196" y="51"/>
                  </a:lnTo>
                  <a:lnTo>
                    <a:pt x="186" y="51"/>
                  </a:lnTo>
                  <a:lnTo>
                    <a:pt x="186" y="41"/>
                  </a:lnTo>
                  <a:lnTo>
                    <a:pt x="176" y="41"/>
                  </a:lnTo>
                  <a:lnTo>
                    <a:pt x="165" y="41"/>
                  </a:lnTo>
                  <a:lnTo>
                    <a:pt x="155" y="31"/>
                  </a:lnTo>
                  <a:lnTo>
                    <a:pt x="145" y="31"/>
                  </a:lnTo>
                  <a:lnTo>
                    <a:pt x="134" y="31"/>
                  </a:lnTo>
                  <a:lnTo>
                    <a:pt x="124" y="31"/>
                  </a:lnTo>
                  <a:lnTo>
                    <a:pt x="124" y="20"/>
                  </a:lnTo>
                  <a:lnTo>
                    <a:pt x="114" y="20"/>
                  </a:lnTo>
                  <a:lnTo>
                    <a:pt x="103" y="20"/>
                  </a:lnTo>
                  <a:lnTo>
                    <a:pt x="93" y="20"/>
                  </a:lnTo>
                  <a:lnTo>
                    <a:pt x="83" y="20"/>
                  </a:lnTo>
                  <a:lnTo>
                    <a:pt x="72" y="20"/>
                  </a:lnTo>
                  <a:lnTo>
                    <a:pt x="72" y="10"/>
                  </a:lnTo>
                  <a:lnTo>
                    <a:pt x="62" y="10"/>
                  </a:lnTo>
                  <a:lnTo>
                    <a:pt x="52" y="10"/>
                  </a:lnTo>
                  <a:lnTo>
                    <a:pt x="41" y="10"/>
                  </a:lnTo>
                  <a:lnTo>
                    <a:pt x="31" y="10"/>
                  </a:lnTo>
                  <a:lnTo>
                    <a:pt x="31" y="0"/>
                  </a:lnTo>
                  <a:lnTo>
                    <a:pt x="21" y="0"/>
                  </a:lnTo>
                  <a:lnTo>
                    <a:pt x="10" y="0"/>
                  </a:lnTo>
                  <a:lnTo>
                    <a:pt x="0" y="0"/>
                  </a:lnTo>
                  <a:lnTo>
                    <a:pt x="0" y="10"/>
                  </a:lnTo>
                </a:path>
              </a:pathLst>
            </a:custGeom>
            <a:noFill/>
            <a:ln w="15875">
              <a:solidFill>
                <a:srgbClr val="000000"/>
              </a:solidFill>
              <a:prstDash val="solid"/>
              <a:round/>
              <a:headEnd/>
              <a:tailEnd/>
            </a:ln>
          </p:spPr>
          <p:txBody>
            <a:bodyPr/>
            <a:lstStyle/>
            <a:p>
              <a:endParaRPr lang="en-US"/>
            </a:p>
          </p:txBody>
        </p:sp>
        <p:sp>
          <p:nvSpPr>
            <p:cNvPr id="17450" name="Freeform 108"/>
            <p:cNvSpPr>
              <a:spLocks/>
            </p:cNvSpPr>
            <p:nvPr/>
          </p:nvSpPr>
          <p:spPr bwMode="auto">
            <a:xfrm>
              <a:off x="3902" y="2883"/>
              <a:ext cx="775" cy="206"/>
            </a:xfrm>
            <a:custGeom>
              <a:avLst/>
              <a:gdLst>
                <a:gd name="T0" fmla="*/ 765 w 775"/>
                <a:gd name="T1" fmla="*/ 10 h 206"/>
                <a:gd name="T2" fmla="*/ 734 w 775"/>
                <a:gd name="T3" fmla="*/ 10 h 206"/>
                <a:gd name="T4" fmla="*/ 703 w 775"/>
                <a:gd name="T5" fmla="*/ 10 h 206"/>
                <a:gd name="T6" fmla="*/ 672 w 775"/>
                <a:gd name="T7" fmla="*/ 0 h 206"/>
                <a:gd name="T8" fmla="*/ 641 w 775"/>
                <a:gd name="T9" fmla="*/ 10 h 206"/>
                <a:gd name="T10" fmla="*/ 620 w 775"/>
                <a:gd name="T11" fmla="*/ 20 h 206"/>
                <a:gd name="T12" fmla="*/ 610 w 775"/>
                <a:gd name="T13" fmla="*/ 41 h 206"/>
                <a:gd name="T14" fmla="*/ 589 w 775"/>
                <a:gd name="T15" fmla="*/ 51 h 206"/>
                <a:gd name="T16" fmla="*/ 579 w 775"/>
                <a:gd name="T17" fmla="*/ 72 h 206"/>
                <a:gd name="T18" fmla="*/ 558 w 775"/>
                <a:gd name="T19" fmla="*/ 61 h 206"/>
                <a:gd name="T20" fmla="*/ 527 w 775"/>
                <a:gd name="T21" fmla="*/ 61 h 206"/>
                <a:gd name="T22" fmla="*/ 496 w 775"/>
                <a:gd name="T23" fmla="*/ 72 h 206"/>
                <a:gd name="T24" fmla="*/ 476 w 775"/>
                <a:gd name="T25" fmla="*/ 82 h 206"/>
                <a:gd name="T26" fmla="*/ 445 w 775"/>
                <a:gd name="T27" fmla="*/ 82 h 206"/>
                <a:gd name="T28" fmla="*/ 424 w 775"/>
                <a:gd name="T29" fmla="*/ 92 h 206"/>
                <a:gd name="T30" fmla="*/ 393 w 775"/>
                <a:gd name="T31" fmla="*/ 92 h 206"/>
                <a:gd name="T32" fmla="*/ 362 w 775"/>
                <a:gd name="T33" fmla="*/ 92 h 206"/>
                <a:gd name="T34" fmla="*/ 331 w 775"/>
                <a:gd name="T35" fmla="*/ 92 h 206"/>
                <a:gd name="T36" fmla="*/ 310 w 775"/>
                <a:gd name="T37" fmla="*/ 103 h 206"/>
                <a:gd name="T38" fmla="*/ 290 w 775"/>
                <a:gd name="T39" fmla="*/ 113 h 206"/>
                <a:gd name="T40" fmla="*/ 269 w 775"/>
                <a:gd name="T41" fmla="*/ 103 h 206"/>
                <a:gd name="T42" fmla="*/ 248 w 775"/>
                <a:gd name="T43" fmla="*/ 113 h 206"/>
                <a:gd name="T44" fmla="*/ 217 w 775"/>
                <a:gd name="T45" fmla="*/ 113 h 206"/>
                <a:gd name="T46" fmla="*/ 197 w 775"/>
                <a:gd name="T47" fmla="*/ 123 h 206"/>
                <a:gd name="T48" fmla="*/ 207 w 775"/>
                <a:gd name="T49" fmla="*/ 144 h 206"/>
                <a:gd name="T50" fmla="*/ 197 w 775"/>
                <a:gd name="T51" fmla="*/ 165 h 206"/>
                <a:gd name="T52" fmla="*/ 186 w 775"/>
                <a:gd name="T53" fmla="*/ 185 h 206"/>
                <a:gd name="T54" fmla="*/ 176 w 775"/>
                <a:gd name="T55" fmla="*/ 206 h 206"/>
                <a:gd name="T56" fmla="*/ 155 w 775"/>
                <a:gd name="T57" fmla="*/ 195 h 206"/>
                <a:gd name="T58" fmla="*/ 124 w 775"/>
                <a:gd name="T59" fmla="*/ 185 h 206"/>
                <a:gd name="T60" fmla="*/ 93 w 775"/>
                <a:gd name="T61" fmla="*/ 185 h 206"/>
                <a:gd name="T62" fmla="*/ 62 w 775"/>
                <a:gd name="T63" fmla="*/ 185 h 206"/>
                <a:gd name="T64" fmla="*/ 42 w 775"/>
                <a:gd name="T65" fmla="*/ 195 h 206"/>
                <a:gd name="T66" fmla="*/ 21 w 775"/>
                <a:gd name="T67" fmla="*/ 185 h 206"/>
                <a:gd name="T68" fmla="*/ 11 w 775"/>
                <a:gd name="T69" fmla="*/ 165 h 206"/>
                <a:gd name="T70" fmla="*/ 0 w 775"/>
                <a:gd name="T71" fmla="*/ 144 h 206"/>
                <a:gd name="T72" fmla="*/ 0 w 775"/>
                <a:gd name="T73" fmla="*/ 113 h 206"/>
                <a:gd name="T74" fmla="*/ 21 w 775"/>
                <a:gd name="T75" fmla="*/ 103 h 206"/>
                <a:gd name="T76" fmla="*/ 42 w 775"/>
                <a:gd name="T77" fmla="*/ 92 h 206"/>
                <a:gd name="T78" fmla="*/ 62 w 775"/>
                <a:gd name="T79" fmla="*/ 82 h 206"/>
                <a:gd name="T80" fmla="*/ 73 w 775"/>
                <a:gd name="T81" fmla="*/ 61 h 206"/>
                <a:gd name="T82" fmla="*/ 93 w 775"/>
                <a:gd name="T83" fmla="*/ 41 h 206"/>
                <a:gd name="T84" fmla="*/ 73 w 775"/>
                <a:gd name="T85" fmla="*/ 30 h 20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5"/>
                <a:gd name="T130" fmla="*/ 0 h 206"/>
                <a:gd name="T131" fmla="*/ 775 w 775"/>
                <a:gd name="T132" fmla="*/ 206 h 20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5" h="206">
                  <a:moveTo>
                    <a:pt x="775" y="20"/>
                  </a:moveTo>
                  <a:lnTo>
                    <a:pt x="765" y="20"/>
                  </a:lnTo>
                  <a:lnTo>
                    <a:pt x="765" y="10"/>
                  </a:lnTo>
                  <a:lnTo>
                    <a:pt x="755" y="10"/>
                  </a:lnTo>
                  <a:lnTo>
                    <a:pt x="744" y="10"/>
                  </a:lnTo>
                  <a:lnTo>
                    <a:pt x="734" y="10"/>
                  </a:lnTo>
                  <a:lnTo>
                    <a:pt x="724" y="10"/>
                  </a:lnTo>
                  <a:lnTo>
                    <a:pt x="713" y="10"/>
                  </a:lnTo>
                  <a:lnTo>
                    <a:pt x="703" y="10"/>
                  </a:lnTo>
                  <a:lnTo>
                    <a:pt x="693" y="10"/>
                  </a:lnTo>
                  <a:lnTo>
                    <a:pt x="682" y="0"/>
                  </a:lnTo>
                  <a:lnTo>
                    <a:pt x="672" y="0"/>
                  </a:lnTo>
                  <a:lnTo>
                    <a:pt x="662" y="10"/>
                  </a:lnTo>
                  <a:lnTo>
                    <a:pt x="651" y="10"/>
                  </a:lnTo>
                  <a:lnTo>
                    <a:pt x="641" y="10"/>
                  </a:lnTo>
                  <a:lnTo>
                    <a:pt x="631" y="10"/>
                  </a:lnTo>
                  <a:lnTo>
                    <a:pt x="620" y="10"/>
                  </a:lnTo>
                  <a:lnTo>
                    <a:pt x="620" y="20"/>
                  </a:lnTo>
                  <a:lnTo>
                    <a:pt x="620" y="30"/>
                  </a:lnTo>
                  <a:lnTo>
                    <a:pt x="610" y="30"/>
                  </a:lnTo>
                  <a:lnTo>
                    <a:pt x="610" y="41"/>
                  </a:lnTo>
                  <a:lnTo>
                    <a:pt x="600" y="41"/>
                  </a:lnTo>
                  <a:lnTo>
                    <a:pt x="589" y="41"/>
                  </a:lnTo>
                  <a:lnTo>
                    <a:pt x="589" y="51"/>
                  </a:lnTo>
                  <a:lnTo>
                    <a:pt x="579" y="51"/>
                  </a:lnTo>
                  <a:lnTo>
                    <a:pt x="579" y="61"/>
                  </a:lnTo>
                  <a:lnTo>
                    <a:pt x="579" y="72"/>
                  </a:lnTo>
                  <a:lnTo>
                    <a:pt x="569" y="72"/>
                  </a:lnTo>
                  <a:lnTo>
                    <a:pt x="569" y="61"/>
                  </a:lnTo>
                  <a:lnTo>
                    <a:pt x="558" y="61"/>
                  </a:lnTo>
                  <a:lnTo>
                    <a:pt x="548" y="61"/>
                  </a:lnTo>
                  <a:lnTo>
                    <a:pt x="538" y="61"/>
                  </a:lnTo>
                  <a:lnTo>
                    <a:pt x="527" y="61"/>
                  </a:lnTo>
                  <a:lnTo>
                    <a:pt x="517" y="61"/>
                  </a:lnTo>
                  <a:lnTo>
                    <a:pt x="507" y="72"/>
                  </a:lnTo>
                  <a:lnTo>
                    <a:pt x="496" y="72"/>
                  </a:lnTo>
                  <a:lnTo>
                    <a:pt x="486" y="72"/>
                  </a:lnTo>
                  <a:lnTo>
                    <a:pt x="476" y="72"/>
                  </a:lnTo>
                  <a:lnTo>
                    <a:pt x="476" y="82"/>
                  </a:lnTo>
                  <a:lnTo>
                    <a:pt x="465" y="82"/>
                  </a:lnTo>
                  <a:lnTo>
                    <a:pt x="455" y="82"/>
                  </a:lnTo>
                  <a:lnTo>
                    <a:pt x="445" y="82"/>
                  </a:lnTo>
                  <a:lnTo>
                    <a:pt x="434" y="82"/>
                  </a:lnTo>
                  <a:lnTo>
                    <a:pt x="424" y="82"/>
                  </a:lnTo>
                  <a:lnTo>
                    <a:pt x="424" y="92"/>
                  </a:lnTo>
                  <a:lnTo>
                    <a:pt x="414" y="92"/>
                  </a:lnTo>
                  <a:lnTo>
                    <a:pt x="403" y="92"/>
                  </a:lnTo>
                  <a:lnTo>
                    <a:pt x="393" y="92"/>
                  </a:lnTo>
                  <a:lnTo>
                    <a:pt x="383" y="92"/>
                  </a:lnTo>
                  <a:lnTo>
                    <a:pt x="372" y="92"/>
                  </a:lnTo>
                  <a:lnTo>
                    <a:pt x="362" y="92"/>
                  </a:lnTo>
                  <a:lnTo>
                    <a:pt x="352" y="92"/>
                  </a:lnTo>
                  <a:lnTo>
                    <a:pt x="341" y="92"/>
                  </a:lnTo>
                  <a:lnTo>
                    <a:pt x="331" y="92"/>
                  </a:lnTo>
                  <a:lnTo>
                    <a:pt x="331" y="103"/>
                  </a:lnTo>
                  <a:lnTo>
                    <a:pt x="321" y="103"/>
                  </a:lnTo>
                  <a:lnTo>
                    <a:pt x="310" y="103"/>
                  </a:lnTo>
                  <a:lnTo>
                    <a:pt x="310" y="113"/>
                  </a:lnTo>
                  <a:lnTo>
                    <a:pt x="300" y="113"/>
                  </a:lnTo>
                  <a:lnTo>
                    <a:pt x="290" y="113"/>
                  </a:lnTo>
                  <a:lnTo>
                    <a:pt x="279" y="113"/>
                  </a:lnTo>
                  <a:lnTo>
                    <a:pt x="279" y="103"/>
                  </a:lnTo>
                  <a:lnTo>
                    <a:pt x="269" y="103"/>
                  </a:lnTo>
                  <a:lnTo>
                    <a:pt x="269" y="113"/>
                  </a:lnTo>
                  <a:lnTo>
                    <a:pt x="259" y="113"/>
                  </a:lnTo>
                  <a:lnTo>
                    <a:pt x="248" y="113"/>
                  </a:lnTo>
                  <a:lnTo>
                    <a:pt x="238" y="113"/>
                  </a:lnTo>
                  <a:lnTo>
                    <a:pt x="228" y="113"/>
                  </a:lnTo>
                  <a:lnTo>
                    <a:pt x="217" y="113"/>
                  </a:lnTo>
                  <a:lnTo>
                    <a:pt x="207" y="113"/>
                  </a:lnTo>
                  <a:lnTo>
                    <a:pt x="207" y="123"/>
                  </a:lnTo>
                  <a:lnTo>
                    <a:pt x="197" y="123"/>
                  </a:lnTo>
                  <a:lnTo>
                    <a:pt x="197" y="134"/>
                  </a:lnTo>
                  <a:lnTo>
                    <a:pt x="207" y="134"/>
                  </a:lnTo>
                  <a:lnTo>
                    <a:pt x="207" y="144"/>
                  </a:lnTo>
                  <a:lnTo>
                    <a:pt x="197" y="144"/>
                  </a:lnTo>
                  <a:lnTo>
                    <a:pt x="197" y="154"/>
                  </a:lnTo>
                  <a:lnTo>
                    <a:pt x="197" y="165"/>
                  </a:lnTo>
                  <a:lnTo>
                    <a:pt x="197" y="175"/>
                  </a:lnTo>
                  <a:lnTo>
                    <a:pt x="186" y="175"/>
                  </a:lnTo>
                  <a:lnTo>
                    <a:pt x="186" y="185"/>
                  </a:lnTo>
                  <a:lnTo>
                    <a:pt x="186" y="195"/>
                  </a:lnTo>
                  <a:lnTo>
                    <a:pt x="186" y="206"/>
                  </a:lnTo>
                  <a:lnTo>
                    <a:pt x="176" y="206"/>
                  </a:lnTo>
                  <a:lnTo>
                    <a:pt x="176" y="195"/>
                  </a:lnTo>
                  <a:lnTo>
                    <a:pt x="166" y="195"/>
                  </a:lnTo>
                  <a:lnTo>
                    <a:pt x="155" y="195"/>
                  </a:lnTo>
                  <a:lnTo>
                    <a:pt x="145" y="195"/>
                  </a:lnTo>
                  <a:lnTo>
                    <a:pt x="135" y="195"/>
                  </a:lnTo>
                  <a:lnTo>
                    <a:pt x="124" y="185"/>
                  </a:lnTo>
                  <a:lnTo>
                    <a:pt x="114" y="185"/>
                  </a:lnTo>
                  <a:lnTo>
                    <a:pt x="104" y="185"/>
                  </a:lnTo>
                  <a:lnTo>
                    <a:pt x="93" y="185"/>
                  </a:lnTo>
                  <a:lnTo>
                    <a:pt x="83" y="185"/>
                  </a:lnTo>
                  <a:lnTo>
                    <a:pt x="73" y="185"/>
                  </a:lnTo>
                  <a:lnTo>
                    <a:pt x="62" y="185"/>
                  </a:lnTo>
                  <a:lnTo>
                    <a:pt x="62" y="195"/>
                  </a:lnTo>
                  <a:lnTo>
                    <a:pt x="52" y="195"/>
                  </a:lnTo>
                  <a:lnTo>
                    <a:pt x="42" y="195"/>
                  </a:lnTo>
                  <a:lnTo>
                    <a:pt x="31" y="195"/>
                  </a:lnTo>
                  <a:lnTo>
                    <a:pt x="31" y="185"/>
                  </a:lnTo>
                  <a:lnTo>
                    <a:pt x="21" y="185"/>
                  </a:lnTo>
                  <a:lnTo>
                    <a:pt x="21" y="175"/>
                  </a:lnTo>
                  <a:lnTo>
                    <a:pt x="21" y="165"/>
                  </a:lnTo>
                  <a:lnTo>
                    <a:pt x="11" y="165"/>
                  </a:lnTo>
                  <a:lnTo>
                    <a:pt x="11" y="154"/>
                  </a:lnTo>
                  <a:lnTo>
                    <a:pt x="11" y="144"/>
                  </a:lnTo>
                  <a:lnTo>
                    <a:pt x="0" y="144"/>
                  </a:lnTo>
                  <a:lnTo>
                    <a:pt x="0" y="134"/>
                  </a:lnTo>
                  <a:lnTo>
                    <a:pt x="0" y="123"/>
                  </a:lnTo>
                  <a:lnTo>
                    <a:pt x="0" y="113"/>
                  </a:lnTo>
                  <a:lnTo>
                    <a:pt x="11" y="113"/>
                  </a:lnTo>
                  <a:lnTo>
                    <a:pt x="11" y="103"/>
                  </a:lnTo>
                  <a:lnTo>
                    <a:pt x="21" y="103"/>
                  </a:lnTo>
                  <a:lnTo>
                    <a:pt x="21" y="92"/>
                  </a:lnTo>
                  <a:lnTo>
                    <a:pt x="31" y="92"/>
                  </a:lnTo>
                  <a:lnTo>
                    <a:pt x="42" y="92"/>
                  </a:lnTo>
                  <a:lnTo>
                    <a:pt x="52" y="92"/>
                  </a:lnTo>
                  <a:lnTo>
                    <a:pt x="52" y="82"/>
                  </a:lnTo>
                  <a:lnTo>
                    <a:pt x="62" y="82"/>
                  </a:lnTo>
                  <a:lnTo>
                    <a:pt x="73" y="82"/>
                  </a:lnTo>
                  <a:lnTo>
                    <a:pt x="73" y="72"/>
                  </a:lnTo>
                  <a:lnTo>
                    <a:pt x="73" y="61"/>
                  </a:lnTo>
                  <a:lnTo>
                    <a:pt x="83" y="61"/>
                  </a:lnTo>
                  <a:lnTo>
                    <a:pt x="83" y="51"/>
                  </a:lnTo>
                  <a:lnTo>
                    <a:pt x="93" y="41"/>
                  </a:lnTo>
                  <a:lnTo>
                    <a:pt x="93" y="30"/>
                  </a:lnTo>
                  <a:lnTo>
                    <a:pt x="83" y="30"/>
                  </a:lnTo>
                  <a:lnTo>
                    <a:pt x="73" y="30"/>
                  </a:lnTo>
                </a:path>
              </a:pathLst>
            </a:custGeom>
            <a:noFill/>
            <a:ln w="15875">
              <a:solidFill>
                <a:srgbClr val="000000"/>
              </a:solidFill>
              <a:prstDash val="solid"/>
              <a:round/>
              <a:headEnd/>
              <a:tailEnd/>
            </a:ln>
          </p:spPr>
          <p:txBody>
            <a:bodyPr/>
            <a:lstStyle/>
            <a:p>
              <a:endParaRPr lang="en-US"/>
            </a:p>
          </p:txBody>
        </p:sp>
        <p:sp>
          <p:nvSpPr>
            <p:cNvPr id="17451" name="Freeform 109"/>
            <p:cNvSpPr>
              <a:spLocks/>
            </p:cNvSpPr>
            <p:nvPr/>
          </p:nvSpPr>
          <p:spPr bwMode="auto">
            <a:xfrm>
              <a:off x="3179" y="2511"/>
              <a:ext cx="796" cy="402"/>
            </a:xfrm>
            <a:custGeom>
              <a:avLst/>
              <a:gdLst>
                <a:gd name="T0" fmla="*/ 785 w 796"/>
                <a:gd name="T1" fmla="*/ 392 h 402"/>
                <a:gd name="T2" fmla="*/ 765 w 796"/>
                <a:gd name="T3" fmla="*/ 392 h 402"/>
                <a:gd name="T4" fmla="*/ 754 w 796"/>
                <a:gd name="T5" fmla="*/ 382 h 402"/>
                <a:gd name="T6" fmla="*/ 744 w 796"/>
                <a:gd name="T7" fmla="*/ 372 h 402"/>
                <a:gd name="T8" fmla="*/ 734 w 796"/>
                <a:gd name="T9" fmla="*/ 361 h 402"/>
                <a:gd name="T10" fmla="*/ 713 w 796"/>
                <a:gd name="T11" fmla="*/ 361 h 402"/>
                <a:gd name="T12" fmla="*/ 692 w 796"/>
                <a:gd name="T13" fmla="*/ 361 h 402"/>
                <a:gd name="T14" fmla="*/ 682 w 796"/>
                <a:gd name="T15" fmla="*/ 351 h 402"/>
                <a:gd name="T16" fmla="*/ 672 w 796"/>
                <a:gd name="T17" fmla="*/ 341 h 402"/>
                <a:gd name="T18" fmla="*/ 661 w 796"/>
                <a:gd name="T19" fmla="*/ 330 h 402"/>
                <a:gd name="T20" fmla="*/ 641 w 796"/>
                <a:gd name="T21" fmla="*/ 320 h 402"/>
                <a:gd name="T22" fmla="*/ 630 w 796"/>
                <a:gd name="T23" fmla="*/ 310 h 402"/>
                <a:gd name="T24" fmla="*/ 620 w 796"/>
                <a:gd name="T25" fmla="*/ 299 h 402"/>
                <a:gd name="T26" fmla="*/ 610 w 796"/>
                <a:gd name="T27" fmla="*/ 289 h 402"/>
                <a:gd name="T28" fmla="*/ 589 w 796"/>
                <a:gd name="T29" fmla="*/ 279 h 402"/>
                <a:gd name="T30" fmla="*/ 579 w 796"/>
                <a:gd name="T31" fmla="*/ 268 h 402"/>
                <a:gd name="T32" fmla="*/ 568 w 796"/>
                <a:gd name="T33" fmla="*/ 258 h 402"/>
                <a:gd name="T34" fmla="*/ 558 w 796"/>
                <a:gd name="T35" fmla="*/ 248 h 402"/>
                <a:gd name="T36" fmla="*/ 548 w 796"/>
                <a:gd name="T37" fmla="*/ 237 h 402"/>
                <a:gd name="T38" fmla="*/ 537 w 796"/>
                <a:gd name="T39" fmla="*/ 227 h 402"/>
                <a:gd name="T40" fmla="*/ 527 w 796"/>
                <a:gd name="T41" fmla="*/ 217 h 402"/>
                <a:gd name="T42" fmla="*/ 517 w 796"/>
                <a:gd name="T43" fmla="*/ 207 h 402"/>
                <a:gd name="T44" fmla="*/ 496 w 796"/>
                <a:gd name="T45" fmla="*/ 207 h 402"/>
                <a:gd name="T46" fmla="*/ 475 w 796"/>
                <a:gd name="T47" fmla="*/ 207 h 402"/>
                <a:gd name="T48" fmla="*/ 465 w 796"/>
                <a:gd name="T49" fmla="*/ 196 h 402"/>
                <a:gd name="T50" fmla="*/ 465 w 796"/>
                <a:gd name="T51" fmla="*/ 196 h 402"/>
                <a:gd name="T52" fmla="*/ 465 w 796"/>
                <a:gd name="T53" fmla="*/ 176 h 402"/>
                <a:gd name="T54" fmla="*/ 455 w 796"/>
                <a:gd name="T55" fmla="*/ 165 h 402"/>
                <a:gd name="T56" fmla="*/ 444 w 796"/>
                <a:gd name="T57" fmla="*/ 155 h 402"/>
                <a:gd name="T58" fmla="*/ 434 w 796"/>
                <a:gd name="T59" fmla="*/ 145 h 402"/>
                <a:gd name="T60" fmla="*/ 424 w 796"/>
                <a:gd name="T61" fmla="*/ 134 h 402"/>
                <a:gd name="T62" fmla="*/ 403 w 796"/>
                <a:gd name="T63" fmla="*/ 134 h 402"/>
                <a:gd name="T64" fmla="*/ 393 w 796"/>
                <a:gd name="T65" fmla="*/ 124 h 402"/>
                <a:gd name="T66" fmla="*/ 382 w 796"/>
                <a:gd name="T67" fmla="*/ 114 h 402"/>
                <a:gd name="T68" fmla="*/ 362 w 796"/>
                <a:gd name="T69" fmla="*/ 114 h 402"/>
                <a:gd name="T70" fmla="*/ 341 w 796"/>
                <a:gd name="T71" fmla="*/ 114 h 402"/>
                <a:gd name="T72" fmla="*/ 331 w 796"/>
                <a:gd name="T73" fmla="*/ 103 h 402"/>
                <a:gd name="T74" fmla="*/ 310 w 796"/>
                <a:gd name="T75" fmla="*/ 93 h 402"/>
                <a:gd name="T76" fmla="*/ 300 w 796"/>
                <a:gd name="T77" fmla="*/ 83 h 402"/>
                <a:gd name="T78" fmla="*/ 279 w 796"/>
                <a:gd name="T79" fmla="*/ 93 h 402"/>
                <a:gd name="T80" fmla="*/ 269 w 796"/>
                <a:gd name="T81" fmla="*/ 103 h 402"/>
                <a:gd name="T82" fmla="*/ 248 w 796"/>
                <a:gd name="T83" fmla="*/ 103 h 402"/>
                <a:gd name="T84" fmla="*/ 238 w 796"/>
                <a:gd name="T85" fmla="*/ 93 h 402"/>
                <a:gd name="T86" fmla="*/ 227 w 796"/>
                <a:gd name="T87" fmla="*/ 83 h 402"/>
                <a:gd name="T88" fmla="*/ 217 w 796"/>
                <a:gd name="T89" fmla="*/ 72 h 402"/>
                <a:gd name="T90" fmla="*/ 207 w 796"/>
                <a:gd name="T91" fmla="*/ 62 h 402"/>
                <a:gd name="T92" fmla="*/ 196 w 796"/>
                <a:gd name="T93" fmla="*/ 52 h 402"/>
                <a:gd name="T94" fmla="*/ 176 w 796"/>
                <a:gd name="T95" fmla="*/ 52 h 402"/>
                <a:gd name="T96" fmla="*/ 155 w 796"/>
                <a:gd name="T97" fmla="*/ 52 h 402"/>
                <a:gd name="T98" fmla="*/ 145 w 796"/>
                <a:gd name="T99" fmla="*/ 42 h 402"/>
                <a:gd name="T100" fmla="*/ 134 w 796"/>
                <a:gd name="T101" fmla="*/ 31 h 402"/>
                <a:gd name="T102" fmla="*/ 124 w 796"/>
                <a:gd name="T103" fmla="*/ 21 h 402"/>
                <a:gd name="T104" fmla="*/ 114 w 796"/>
                <a:gd name="T105" fmla="*/ 11 h 402"/>
                <a:gd name="T106" fmla="*/ 103 w 796"/>
                <a:gd name="T107" fmla="*/ 0 h 402"/>
                <a:gd name="T108" fmla="*/ 83 w 796"/>
                <a:gd name="T109" fmla="*/ 0 h 402"/>
                <a:gd name="T110" fmla="*/ 72 w 796"/>
                <a:gd name="T111" fmla="*/ 11 h 402"/>
                <a:gd name="T112" fmla="*/ 52 w 796"/>
                <a:gd name="T113" fmla="*/ 11 h 402"/>
                <a:gd name="T114" fmla="*/ 31 w 796"/>
                <a:gd name="T115" fmla="*/ 11 h 402"/>
                <a:gd name="T116" fmla="*/ 10 w 796"/>
                <a:gd name="T117" fmla="*/ 11 h 4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6"/>
                <a:gd name="T178" fmla="*/ 0 h 402"/>
                <a:gd name="T179" fmla="*/ 796 w 796"/>
                <a:gd name="T180" fmla="*/ 402 h 4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6" h="402">
                  <a:moveTo>
                    <a:pt x="796" y="402"/>
                  </a:moveTo>
                  <a:lnTo>
                    <a:pt x="785" y="392"/>
                  </a:lnTo>
                  <a:lnTo>
                    <a:pt x="775" y="392"/>
                  </a:lnTo>
                  <a:lnTo>
                    <a:pt x="765" y="392"/>
                  </a:lnTo>
                  <a:lnTo>
                    <a:pt x="765" y="382"/>
                  </a:lnTo>
                  <a:lnTo>
                    <a:pt x="754" y="382"/>
                  </a:lnTo>
                  <a:lnTo>
                    <a:pt x="754" y="372"/>
                  </a:lnTo>
                  <a:lnTo>
                    <a:pt x="744" y="372"/>
                  </a:lnTo>
                  <a:lnTo>
                    <a:pt x="734" y="372"/>
                  </a:lnTo>
                  <a:lnTo>
                    <a:pt x="734" y="361"/>
                  </a:lnTo>
                  <a:lnTo>
                    <a:pt x="723" y="361"/>
                  </a:lnTo>
                  <a:lnTo>
                    <a:pt x="713" y="361"/>
                  </a:lnTo>
                  <a:lnTo>
                    <a:pt x="703" y="361"/>
                  </a:lnTo>
                  <a:lnTo>
                    <a:pt x="692" y="361"/>
                  </a:lnTo>
                  <a:lnTo>
                    <a:pt x="692" y="351"/>
                  </a:lnTo>
                  <a:lnTo>
                    <a:pt x="682" y="351"/>
                  </a:lnTo>
                  <a:lnTo>
                    <a:pt x="682" y="341"/>
                  </a:lnTo>
                  <a:lnTo>
                    <a:pt x="672" y="341"/>
                  </a:lnTo>
                  <a:lnTo>
                    <a:pt x="661" y="341"/>
                  </a:lnTo>
                  <a:lnTo>
                    <a:pt x="661" y="330"/>
                  </a:lnTo>
                  <a:lnTo>
                    <a:pt x="651" y="330"/>
                  </a:lnTo>
                  <a:lnTo>
                    <a:pt x="641" y="320"/>
                  </a:lnTo>
                  <a:lnTo>
                    <a:pt x="630" y="320"/>
                  </a:lnTo>
                  <a:lnTo>
                    <a:pt x="630" y="310"/>
                  </a:lnTo>
                  <a:lnTo>
                    <a:pt x="630" y="299"/>
                  </a:lnTo>
                  <a:lnTo>
                    <a:pt x="620" y="299"/>
                  </a:lnTo>
                  <a:lnTo>
                    <a:pt x="620" y="289"/>
                  </a:lnTo>
                  <a:lnTo>
                    <a:pt x="610" y="289"/>
                  </a:lnTo>
                  <a:lnTo>
                    <a:pt x="599" y="279"/>
                  </a:lnTo>
                  <a:lnTo>
                    <a:pt x="589" y="279"/>
                  </a:lnTo>
                  <a:lnTo>
                    <a:pt x="589" y="268"/>
                  </a:lnTo>
                  <a:lnTo>
                    <a:pt x="579" y="268"/>
                  </a:lnTo>
                  <a:lnTo>
                    <a:pt x="579" y="258"/>
                  </a:lnTo>
                  <a:lnTo>
                    <a:pt x="568" y="258"/>
                  </a:lnTo>
                  <a:lnTo>
                    <a:pt x="558" y="258"/>
                  </a:lnTo>
                  <a:lnTo>
                    <a:pt x="558" y="248"/>
                  </a:lnTo>
                  <a:lnTo>
                    <a:pt x="548" y="248"/>
                  </a:lnTo>
                  <a:lnTo>
                    <a:pt x="548" y="237"/>
                  </a:lnTo>
                  <a:lnTo>
                    <a:pt x="537" y="237"/>
                  </a:lnTo>
                  <a:lnTo>
                    <a:pt x="537" y="227"/>
                  </a:lnTo>
                  <a:lnTo>
                    <a:pt x="527" y="227"/>
                  </a:lnTo>
                  <a:lnTo>
                    <a:pt x="527" y="217"/>
                  </a:lnTo>
                  <a:lnTo>
                    <a:pt x="527" y="207"/>
                  </a:lnTo>
                  <a:lnTo>
                    <a:pt x="517" y="207"/>
                  </a:lnTo>
                  <a:lnTo>
                    <a:pt x="506" y="207"/>
                  </a:lnTo>
                  <a:lnTo>
                    <a:pt x="496" y="207"/>
                  </a:lnTo>
                  <a:lnTo>
                    <a:pt x="486" y="207"/>
                  </a:lnTo>
                  <a:lnTo>
                    <a:pt x="475" y="207"/>
                  </a:lnTo>
                  <a:lnTo>
                    <a:pt x="465" y="207"/>
                  </a:lnTo>
                  <a:lnTo>
                    <a:pt x="465" y="196"/>
                  </a:lnTo>
                  <a:lnTo>
                    <a:pt x="455" y="196"/>
                  </a:lnTo>
                  <a:lnTo>
                    <a:pt x="465" y="196"/>
                  </a:lnTo>
                  <a:lnTo>
                    <a:pt x="465" y="186"/>
                  </a:lnTo>
                  <a:lnTo>
                    <a:pt x="465" y="176"/>
                  </a:lnTo>
                  <a:lnTo>
                    <a:pt x="455" y="176"/>
                  </a:lnTo>
                  <a:lnTo>
                    <a:pt x="455" y="165"/>
                  </a:lnTo>
                  <a:lnTo>
                    <a:pt x="455" y="155"/>
                  </a:lnTo>
                  <a:lnTo>
                    <a:pt x="444" y="155"/>
                  </a:lnTo>
                  <a:lnTo>
                    <a:pt x="444" y="145"/>
                  </a:lnTo>
                  <a:lnTo>
                    <a:pt x="434" y="145"/>
                  </a:lnTo>
                  <a:lnTo>
                    <a:pt x="424" y="145"/>
                  </a:lnTo>
                  <a:lnTo>
                    <a:pt x="424" y="134"/>
                  </a:lnTo>
                  <a:lnTo>
                    <a:pt x="413" y="134"/>
                  </a:lnTo>
                  <a:lnTo>
                    <a:pt x="403" y="134"/>
                  </a:lnTo>
                  <a:lnTo>
                    <a:pt x="403" y="124"/>
                  </a:lnTo>
                  <a:lnTo>
                    <a:pt x="393" y="124"/>
                  </a:lnTo>
                  <a:lnTo>
                    <a:pt x="393" y="114"/>
                  </a:lnTo>
                  <a:lnTo>
                    <a:pt x="382" y="114"/>
                  </a:lnTo>
                  <a:lnTo>
                    <a:pt x="372" y="114"/>
                  </a:lnTo>
                  <a:lnTo>
                    <a:pt x="362" y="114"/>
                  </a:lnTo>
                  <a:lnTo>
                    <a:pt x="351" y="114"/>
                  </a:lnTo>
                  <a:lnTo>
                    <a:pt x="341" y="114"/>
                  </a:lnTo>
                  <a:lnTo>
                    <a:pt x="331" y="114"/>
                  </a:lnTo>
                  <a:lnTo>
                    <a:pt x="331" y="103"/>
                  </a:lnTo>
                  <a:lnTo>
                    <a:pt x="320" y="103"/>
                  </a:lnTo>
                  <a:lnTo>
                    <a:pt x="310" y="93"/>
                  </a:lnTo>
                  <a:lnTo>
                    <a:pt x="300" y="93"/>
                  </a:lnTo>
                  <a:lnTo>
                    <a:pt x="300" y="83"/>
                  </a:lnTo>
                  <a:lnTo>
                    <a:pt x="289" y="83"/>
                  </a:lnTo>
                  <a:lnTo>
                    <a:pt x="279" y="93"/>
                  </a:lnTo>
                  <a:lnTo>
                    <a:pt x="269" y="93"/>
                  </a:lnTo>
                  <a:lnTo>
                    <a:pt x="269" y="103"/>
                  </a:lnTo>
                  <a:lnTo>
                    <a:pt x="258" y="103"/>
                  </a:lnTo>
                  <a:lnTo>
                    <a:pt x="248" y="103"/>
                  </a:lnTo>
                  <a:lnTo>
                    <a:pt x="238" y="103"/>
                  </a:lnTo>
                  <a:lnTo>
                    <a:pt x="238" y="93"/>
                  </a:lnTo>
                  <a:lnTo>
                    <a:pt x="227" y="93"/>
                  </a:lnTo>
                  <a:lnTo>
                    <a:pt x="227" y="83"/>
                  </a:lnTo>
                  <a:lnTo>
                    <a:pt x="217" y="83"/>
                  </a:lnTo>
                  <a:lnTo>
                    <a:pt x="217" y="72"/>
                  </a:lnTo>
                  <a:lnTo>
                    <a:pt x="217" y="62"/>
                  </a:lnTo>
                  <a:lnTo>
                    <a:pt x="207" y="62"/>
                  </a:lnTo>
                  <a:lnTo>
                    <a:pt x="207" y="52"/>
                  </a:lnTo>
                  <a:lnTo>
                    <a:pt x="196" y="52"/>
                  </a:lnTo>
                  <a:lnTo>
                    <a:pt x="186" y="52"/>
                  </a:lnTo>
                  <a:lnTo>
                    <a:pt x="176" y="52"/>
                  </a:lnTo>
                  <a:lnTo>
                    <a:pt x="165" y="52"/>
                  </a:lnTo>
                  <a:lnTo>
                    <a:pt x="155" y="52"/>
                  </a:lnTo>
                  <a:lnTo>
                    <a:pt x="145" y="52"/>
                  </a:lnTo>
                  <a:lnTo>
                    <a:pt x="145" y="42"/>
                  </a:lnTo>
                  <a:lnTo>
                    <a:pt x="134" y="42"/>
                  </a:lnTo>
                  <a:lnTo>
                    <a:pt x="134" y="31"/>
                  </a:lnTo>
                  <a:lnTo>
                    <a:pt x="124" y="31"/>
                  </a:lnTo>
                  <a:lnTo>
                    <a:pt x="124" y="21"/>
                  </a:lnTo>
                  <a:lnTo>
                    <a:pt x="124" y="11"/>
                  </a:lnTo>
                  <a:lnTo>
                    <a:pt x="114" y="11"/>
                  </a:lnTo>
                  <a:lnTo>
                    <a:pt x="103" y="11"/>
                  </a:lnTo>
                  <a:lnTo>
                    <a:pt x="103" y="0"/>
                  </a:lnTo>
                  <a:lnTo>
                    <a:pt x="93" y="0"/>
                  </a:lnTo>
                  <a:lnTo>
                    <a:pt x="83" y="0"/>
                  </a:lnTo>
                  <a:lnTo>
                    <a:pt x="83" y="11"/>
                  </a:lnTo>
                  <a:lnTo>
                    <a:pt x="72" y="11"/>
                  </a:lnTo>
                  <a:lnTo>
                    <a:pt x="62" y="11"/>
                  </a:lnTo>
                  <a:lnTo>
                    <a:pt x="52" y="11"/>
                  </a:lnTo>
                  <a:lnTo>
                    <a:pt x="41" y="11"/>
                  </a:lnTo>
                  <a:lnTo>
                    <a:pt x="31" y="11"/>
                  </a:lnTo>
                  <a:lnTo>
                    <a:pt x="21" y="11"/>
                  </a:lnTo>
                  <a:lnTo>
                    <a:pt x="10" y="11"/>
                  </a:lnTo>
                  <a:lnTo>
                    <a:pt x="0" y="11"/>
                  </a:lnTo>
                </a:path>
              </a:pathLst>
            </a:custGeom>
            <a:noFill/>
            <a:ln w="15875">
              <a:solidFill>
                <a:srgbClr val="000000"/>
              </a:solidFill>
              <a:prstDash val="solid"/>
              <a:round/>
              <a:headEnd/>
              <a:tailEnd/>
            </a:ln>
          </p:spPr>
          <p:txBody>
            <a:bodyPr/>
            <a:lstStyle/>
            <a:p>
              <a:endParaRPr lang="en-US"/>
            </a:p>
          </p:txBody>
        </p:sp>
        <p:sp>
          <p:nvSpPr>
            <p:cNvPr id="17452" name="Freeform 110"/>
            <p:cNvSpPr>
              <a:spLocks/>
            </p:cNvSpPr>
            <p:nvPr/>
          </p:nvSpPr>
          <p:spPr bwMode="auto">
            <a:xfrm>
              <a:off x="2394" y="2223"/>
              <a:ext cx="795" cy="299"/>
            </a:xfrm>
            <a:custGeom>
              <a:avLst/>
              <a:gdLst>
                <a:gd name="T0" fmla="*/ 785 w 795"/>
                <a:gd name="T1" fmla="*/ 299 h 299"/>
                <a:gd name="T2" fmla="*/ 764 w 795"/>
                <a:gd name="T3" fmla="*/ 288 h 299"/>
                <a:gd name="T4" fmla="*/ 754 w 795"/>
                <a:gd name="T5" fmla="*/ 278 h 299"/>
                <a:gd name="T6" fmla="*/ 744 w 795"/>
                <a:gd name="T7" fmla="*/ 268 h 299"/>
                <a:gd name="T8" fmla="*/ 723 w 795"/>
                <a:gd name="T9" fmla="*/ 268 h 299"/>
                <a:gd name="T10" fmla="*/ 713 w 795"/>
                <a:gd name="T11" fmla="*/ 257 h 299"/>
                <a:gd name="T12" fmla="*/ 692 w 795"/>
                <a:gd name="T13" fmla="*/ 247 h 299"/>
                <a:gd name="T14" fmla="*/ 682 w 795"/>
                <a:gd name="T15" fmla="*/ 237 h 299"/>
                <a:gd name="T16" fmla="*/ 671 w 795"/>
                <a:gd name="T17" fmla="*/ 226 h 299"/>
                <a:gd name="T18" fmla="*/ 661 w 795"/>
                <a:gd name="T19" fmla="*/ 216 h 299"/>
                <a:gd name="T20" fmla="*/ 640 w 795"/>
                <a:gd name="T21" fmla="*/ 216 h 299"/>
                <a:gd name="T22" fmla="*/ 630 w 795"/>
                <a:gd name="T23" fmla="*/ 206 h 299"/>
                <a:gd name="T24" fmla="*/ 620 w 795"/>
                <a:gd name="T25" fmla="*/ 195 h 299"/>
                <a:gd name="T26" fmla="*/ 609 w 795"/>
                <a:gd name="T27" fmla="*/ 185 h 299"/>
                <a:gd name="T28" fmla="*/ 599 w 795"/>
                <a:gd name="T29" fmla="*/ 175 h 299"/>
                <a:gd name="T30" fmla="*/ 578 w 795"/>
                <a:gd name="T31" fmla="*/ 175 h 299"/>
                <a:gd name="T32" fmla="*/ 568 w 795"/>
                <a:gd name="T33" fmla="*/ 165 h 299"/>
                <a:gd name="T34" fmla="*/ 547 w 795"/>
                <a:gd name="T35" fmla="*/ 165 h 299"/>
                <a:gd name="T36" fmla="*/ 537 w 795"/>
                <a:gd name="T37" fmla="*/ 154 h 299"/>
                <a:gd name="T38" fmla="*/ 516 w 795"/>
                <a:gd name="T39" fmla="*/ 144 h 299"/>
                <a:gd name="T40" fmla="*/ 496 w 795"/>
                <a:gd name="T41" fmla="*/ 144 h 299"/>
                <a:gd name="T42" fmla="*/ 485 w 795"/>
                <a:gd name="T43" fmla="*/ 134 h 299"/>
                <a:gd name="T44" fmla="*/ 465 w 795"/>
                <a:gd name="T45" fmla="*/ 134 h 299"/>
                <a:gd name="T46" fmla="*/ 454 w 795"/>
                <a:gd name="T47" fmla="*/ 123 h 299"/>
                <a:gd name="T48" fmla="*/ 434 w 795"/>
                <a:gd name="T49" fmla="*/ 123 h 299"/>
                <a:gd name="T50" fmla="*/ 423 w 795"/>
                <a:gd name="T51" fmla="*/ 113 h 299"/>
                <a:gd name="T52" fmla="*/ 403 w 795"/>
                <a:gd name="T53" fmla="*/ 113 h 299"/>
                <a:gd name="T54" fmla="*/ 392 w 795"/>
                <a:gd name="T55" fmla="*/ 103 h 299"/>
                <a:gd name="T56" fmla="*/ 372 w 795"/>
                <a:gd name="T57" fmla="*/ 92 h 299"/>
                <a:gd name="T58" fmla="*/ 351 w 795"/>
                <a:gd name="T59" fmla="*/ 82 h 299"/>
                <a:gd name="T60" fmla="*/ 330 w 795"/>
                <a:gd name="T61" fmla="*/ 82 h 299"/>
                <a:gd name="T62" fmla="*/ 310 w 795"/>
                <a:gd name="T63" fmla="*/ 82 h 299"/>
                <a:gd name="T64" fmla="*/ 289 w 795"/>
                <a:gd name="T65" fmla="*/ 82 h 299"/>
                <a:gd name="T66" fmla="*/ 279 w 795"/>
                <a:gd name="T67" fmla="*/ 72 h 299"/>
                <a:gd name="T68" fmla="*/ 258 w 795"/>
                <a:gd name="T69" fmla="*/ 72 h 299"/>
                <a:gd name="T70" fmla="*/ 237 w 795"/>
                <a:gd name="T71" fmla="*/ 72 h 299"/>
                <a:gd name="T72" fmla="*/ 217 w 795"/>
                <a:gd name="T73" fmla="*/ 72 h 299"/>
                <a:gd name="T74" fmla="*/ 196 w 795"/>
                <a:gd name="T75" fmla="*/ 72 h 299"/>
                <a:gd name="T76" fmla="*/ 186 w 795"/>
                <a:gd name="T77" fmla="*/ 61 h 299"/>
                <a:gd name="T78" fmla="*/ 165 w 795"/>
                <a:gd name="T79" fmla="*/ 61 h 299"/>
                <a:gd name="T80" fmla="*/ 144 w 795"/>
                <a:gd name="T81" fmla="*/ 51 h 299"/>
                <a:gd name="T82" fmla="*/ 124 w 795"/>
                <a:gd name="T83" fmla="*/ 51 h 299"/>
                <a:gd name="T84" fmla="*/ 103 w 795"/>
                <a:gd name="T85" fmla="*/ 51 h 299"/>
                <a:gd name="T86" fmla="*/ 82 w 795"/>
                <a:gd name="T87" fmla="*/ 41 h 299"/>
                <a:gd name="T88" fmla="*/ 72 w 795"/>
                <a:gd name="T89" fmla="*/ 30 h 299"/>
                <a:gd name="T90" fmla="*/ 51 w 795"/>
                <a:gd name="T91" fmla="*/ 20 h 299"/>
                <a:gd name="T92" fmla="*/ 41 w 795"/>
                <a:gd name="T93" fmla="*/ 10 h 299"/>
                <a:gd name="T94" fmla="*/ 20 w 795"/>
                <a:gd name="T95" fmla="*/ 10 h 299"/>
                <a:gd name="T96" fmla="*/ 0 w 795"/>
                <a:gd name="T97" fmla="*/ 0 h 2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95"/>
                <a:gd name="T148" fmla="*/ 0 h 299"/>
                <a:gd name="T149" fmla="*/ 795 w 795"/>
                <a:gd name="T150" fmla="*/ 299 h 2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95" h="299">
                  <a:moveTo>
                    <a:pt x="795" y="299"/>
                  </a:moveTo>
                  <a:lnTo>
                    <a:pt x="785" y="299"/>
                  </a:lnTo>
                  <a:lnTo>
                    <a:pt x="775" y="299"/>
                  </a:lnTo>
                  <a:lnTo>
                    <a:pt x="764" y="288"/>
                  </a:lnTo>
                  <a:lnTo>
                    <a:pt x="754" y="288"/>
                  </a:lnTo>
                  <a:lnTo>
                    <a:pt x="754" y="278"/>
                  </a:lnTo>
                  <a:lnTo>
                    <a:pt x="744" y="278"/>
                  </a:lnTo>
                  <a:lnTo>
                    <a:pt x="744" y="268"/>
                  </a:lnTo>
                  <a:lnTo>
                    <a:pt x="733" y="268"/>
                  </a:lnTo>
                  <a:lnTo>
                    <a:pt x="723" y="268"/>
                  </a:lnTo>
                  <a:lnTo>
                    <a:pt x="723" y="257"/>
                  </a:lnTo>
                  <a:lnTo>
                    <a:pt x="713" y="257"/>
                  </a:lnTo>
                  <a:lnTo>
                    <a:pt x="702" y="247"/>
                  </a:lnTo>
                  <a:lnTo>
                    <a:pt x="692" y="247"/>
                  </a:lnTo>
                  <a:lnTo>
                    <a:pt x="692" y="237"/>
                  </a:lnTo>
                  <a:lnTo>
                    <a:pt x="682" y="237"/>
                  </a:lnTo>
                  <a:lnTo>
                    <a:pt x="682" y="226"/>
                  </a:lnTo>
                  <a:lnTo>
                    <a:pt x="671" y="226"/>
                  </a:lnTo>
                  <a:lnTo>
                    <a:pt x="661" y="226"/>
                  </a:lnTo>
                  <a:lnTo>
                    <a:pt x="661" y="216"/>
                  </a:lnTo>
                  <a:lnTo>
                    <a:pt x="651" y="216"/>
                  </a:lnTo>
                  <a:lnTo>
                    <a:pt x="640" y="216"/>
                  </a:lnTo>
                  <a:lnTo>
                    <a:pt x="640" y="206"/>
                  </a:lnTo>
                  <a:lnTo>
                    <a:pt x="630" y="206"/>
                  </a:lnTo>
                  <a:lnTo>
                    <a:pt x="630" y="195"/>
                  </a:lnTo>
                  <a:lnTo>
                    <a:pt x="620" y="195"/>
                  </a:lnTo>
                  <a:lnTo>
                    <a:pt x="620" y="185"/>
                  </a:lnTo>
                  <a:lnTo>
                    <a:pt x="609" y="185"/>
                  </a:lnTo>
                  <a:lnTo>
                    <a:pt x="599" y="185"/>
                  </a:lnTo>
                  <a:lnTo>
                    <a:pt x="599" y="175"/>
                  </a:lnTo>
                  <a:lnTo>
                    <a:pt x="589" y="175"/>
                  </a:lnTo>
                  <a:lnTo>
                    <a:pt x="578" y="175"/>
                  </a:lnTo>
                  <a:lnTo>
                    <a:pt x="568" y="175"/>
                  </a:lnTo>
                  <a:lnTo>
                    <a:pt x="568" y="165"/>
                  </a:lnTo>
                  <a:lnTo>
                    <a:pt x="558" y="165"/>
                  </a:lnTo>
                  <a:lnTo>
                    <a:pt x="547" y="165"/>
                  </a:lnTo>
                  <a:lnTo>
                    <a:pt x="547" y="154"/>
                  </a:lnTo>
                  <a:lnTo>
                    <a:pt x="537" y="154"/>
                  </a:lnTo>
                  <a:lnTo>
                    <a:pt x="527" y="154"/>
                  </a:lnTo>
                  <a:lnTo>
                    <a:pt x="516" y="144"/>
                  </a:lnTo>
                  <a:lnTo>
                    <a:pt x="506" y="144"/>
                  </a:lnTo>
                  <a:lnTo>
                    <a:pt x="496" y="144"/>
                  </a:lnTo>
                  <a:lnTo>
                    <a:pt x="485" y="144"/>
                  </a:lnTo>
                  <a:lnTo>
                    <a:pt x="485" y="134"/>
                  </a:lnTo>
                  <a:lnTo>
                    <a:pt x="475" y="134"/>
                  </a:lnTo>
                  <a:lnTo>
                    <a:pt x="465" y="134"/>
                  </a:lnTo>
                  <a:lnTo>
                    <a:pt x="454" y="134"/>
                  </a:lnTo>
                  <a:lnTo>
                    <a:pt x="454" y="123"/>
                  </a:lnTo>
                  <a:lnTo>
                    <a:pt x="444" y="123"/>
                  </a:lnTo>
                  <a:lnTo>
                    <a:pt x="434" y="123"/>
                  </a:lnTo>
                  <a:lnTo>
                    <a:pt x="434" y="113"/>
                  </a:lnTo>
                  <a:lnTo>
                    <a:pt x="423" y="113"/>
                  </a:lnTo>
                  <a:lnTo>
                    <a:pt x="413" y="113"/>
                  </a:lnTo>
                  <a:lnTo>
                    <a:pt x="403" y="113"/>
                  </a:lnTo>
                  <a:lnTo>
                    <a:pt x="403" y="103"/>
                  </a:lnTo>
                  <a:lnTo>
                    <a:pt x="392" y="103"/>
                  </a:lnTo>
                  <a:lnTo>
                    <a:pt x="382" y="103"/>
                  </a:lnTo>
                  <a:lnTo>
                    <a:pt x="372" y="92"/>
                  </a:lnTo>
                  <a:lnTo>
                    <a:pt x="361" y="92"/>
                  </a:lnTo>
                  <a:lnTo>
                    <a:pt x="351" y="82"/>
                  </a:lnTo>
                  <a:lnTo>
                    <a:pt x="341" y="82"/>
                  </a:lnTo>
                  <a:lnTo>
                    <a:pt x="330" y="82"/>
                  </a:lnTo>
                  <a:lnTo>
                    <a:pt x="320" y="82"/>
                  </a:lnTo>
                  <a:lnTo>
                    <a:pt x="310" y="82"/>
                  </a:lnTo>
                  <a:lnTo>
                    <a:pt x="299" y="82"/>
                  </a:lnTo>
                  <a:lnTo>
                    <a:pt x="289" y="82"/>
                  </a:lnTo>
                  <a:lnTo>
                    <a:pt x="289" y="72"/>
                  </a:lnTo>
                  <a:lnTo>
                    <a:pt x="279" y="72"/>
                  </a:lnTo>
                  <a:lnTo>
                    <a:pt x="268" y="72"/>
                  </a:lnTo>
                  <a:lnTo>
                    <a:pt x="258" y="72"/>
                  </a:lnTo>
                  <a:lnTo>
                    <a:pt x="248" y="72"/>
                  </a:lnTo>
                  <a:lnTo>
                    <a:pt x="237" y="72"/>
                  </a:lnTo>
                  <a:lnTo>
                    <a:pt x="227" y="72"/>
                  </a:lnTo>
                  <a:lnTo>
                    <a:pt x="217" y="72"/>
                  </a:lnTo>
                  <a:lnTo>
                    <a:pt x="206" y="72"/>
                  </a:lnTo>
                  <a:lnTo>
                    <a:pt x="196" y="72"/>
                  </a:lnTo>
                  <a:lnTo>
                    <a:pt x="196" y="61"/>
                  </a:lnTo>
                  <a:lnTo>
                    <a:pt x="186" y="61"/>
                  </a:lnTo>
                  <a:lnTo>
                    <a:pt x="175" y="61"/>
                  </a:lnTo>
                  <a:lnTo>
                    <a:pt x="165" y="61"/>
                  </a:lnTo>
                  <a:lnTo>
                    <a:pt x="155" y="61"/>
                  </a:lnTo>
                  <a:lnTo>
                    <a:pt x="144" y="51"/>
                  </a:lnTo>
                  <a:lnTo>
                    <a:pt x="134" y="51"/>
                  </a:lnTo>
                  <a:lnTo>
                    <a:pt x="124" y="51"/>
                  </a:lnTo>
                  <a:lnTo>
                    <a:pt x="113" y="51"/>
                  </a:lnTo>
                  <a:lnTo>
                    <a:pt x="103" y="51"/>
                  </a:lnTo>
                  <a:lnTo>
                    <a:pt x="93" y="41"/>
                  </a:lnTo>
                  <a:lnTo>
                    <a:pt x="82" y="41"/>
                  </a:lnTo>
                  <a:lnTo>
                    <a:pt x="72" y="41"/>
                  </a:lnTo>
                  <a:lnTo>
                    <a:pt x="72" y="30"/>
                  </a:lnTo>
                  <a:lnTo>
                    <a:pt x="62" y="30"/>
                  </a:lnTo>
                  <a:lnTo>
                    <a:pt x="51" y="20"/>
                  </a:lnTo>
                  <a:lnTo>
                    <a:pt x="41" y="20"/>
                  </a:lnTo>
                  <a:lnTo>
                    <a:pt x="41" y="10"/>
                  </a:lnTo>
                  <a:lnTo>
                    <a:pt x="31" y="10"/>
                  </a:lnTo>
                  <a:lnTo>
                    <a:pt x="20" y="10"/>
                  </a:lnTo>
                  <a:lnTo>
                    <a:pt x="10" y="0"/>
                  </a:lnTo>
                  <a:lnTo>
                    <a:pt x="0" y="0"/>
                  </a:lnTo>
                  <a:lnTo>
                    <a:pt x="0" y="10"/>
                  </a:lnTo>
                </a:path>
              </a:pathLst>
            </a:custGeom>
            <a:noFill/>
            <a:ln w="15875">
              <a:solidFill>
                <a:srgbClr val="000000"/>
              </a:solidFill>
              <a:prstDash val="solid"/>
              <a:round/>
              <a:headEnd/>
              <a:tailEnd/>
            </a:ln>
          </p:spPr>
          <p:txBody>
            <a:bodyPr/>
            <a:lstStyle/>
            <a:p>
              <a:endParaRPr lang="en-US"/>
            </a:p>
          </p:txBody>
        </p:sp>
        <p:sp>
          <p:nvSpPr>
            <p:cNvPr id="17453" name="Freeform 111"/>
            <p:cNvSpPr>
              <a:spLocks/>
            </p:cNvSpPr>
            <p:nvPr/>
          </p:nvSpPr>
          <p:spPr bwMode="auto">
            <a:xfrm>
              <a:off x="1670" y="1975"/>
              <a:ext cx="755" cy="258"/>
            </a:xfrm>
            <a:custGeom>
              <a:avLst/>
              <a:gdLst>
                <a:gd name="T0" fmla="*/ 744 w 755"/>
                <a:gd name="T1" fmla="*/ 258 h 258"/>
                <a:gd name="T2" fmla="*/ 734 w 755"/>
                <a:gd name="T3" fmla="*/ 248 h 258"/>
                <a:gd name="T4" fmla="*/ 724 w 755"/>
                <a:gd name="T5" fmla="*/ 237 h 258"/>
                <a:gd name="T6" fmla="*/ 703 w 755"/>
                <a:gd name="T7" fmla="*/ 217 h 258"/>
                <a:gd name="T8" fmla="*/ 693 w 755"/>
                <a:gd name="T9" fmla="*/ 206 h 258"/>
                <a:gd name="T10" fmla="*/ 682 w 755"/>
                <a:gd name="T11" fmla="*/ 196 h 258"/>
                <a:gd name="T12" fmla="*/ 662 w 755"/>
                <a:gd name="T13" fmla="*/ 196 h 258"/>
                <a:gd name="T14" fmla="*/ 651 w 755"/>
                <a:gd name="T15" fmla="*/ 186 h 258"/>
                <a:gd name="T16" fmla="*/ 641 w 755"/>
                <a:gd name="T17" fmla="*/ 175 h 258"/>
                <a:gd name="T18" fmla="*/ 620 w 755"/>
                <a:gd name="T19" fmla="*/ 175 h 258"/>
                <a:gd name="T20" fmla="*/ 610 w 755"/>
                <a:gd name="T21" fmla="*/ 165 h 258"/>
                <a:gd name="T22" fmla="*/ 589 w 755"/>
                <a:gd name="T23" fmla="*/ 155 h 258"/>
                <a:gd name="T24" fmla="*/ 579 w 755"/>
                <a:gd name="T25" fmla="*/ 144 h 258"/>
                <a:gd name="T26" fmla="*/ 558 w 755"/>
                <a:gd name="T27" fmla="*/ 134 h 258"/>
                <a:gd name="T28" fmla="*/ 548 w 755"/>
                <a:gd name="T29" fmla="*/ 124 h 258"/>
                <a:gd name="T30" fmla="*/ 527 w 755"/>
                <a:gd name="T31" fmla="*/ 124 h 258"/>
                <a:gd name="T32" fmla="*/ 517 w 755"/>
                <a:gd name="T33" fmla="*/ 113 h 258"/>
                <a:gd name="T34" fmla="*/ 496 w 755"/>
                <a:gd name="T35" fmla="*/ 103 h 258"/>
                <a:gd name="T36" fmla="*/ 486 w 755"/>
                <a:gd name="T37" fmla="*/ 93 h 258"/>
                <a:gd name="T38" fmla="*/ 465 w 755"/>
                <a:gd name="T39" fmla="*/ 93 h 258"/>
                <a:gd name="T40" fmla="*/ 455 w 755"/>
                <a:gd name="T41" fmla="*/ 83 h 258"/>
                <a:gd name="T42" fmla="*/ 434 w 755"/>
                <a:gd name="T43" fmla="*/ 83 h 258"/>
                <a:gd name="T44" fmla="*/ 414 w 755"/>
                <a:gd name="T45" fmla="*/ 72 h 258"/>
                <a:gd name="T46" fmla="*/ 393 w 755"/>
                <a:gd name="T47" fmla="*/ 72 h 258"/>
                <a:gd name="T48" fmla="*/ 372 w 755"/>
                <a:gd name="T49" fmla="*/ 72 h 258"/>
                <a:gd name="T50" fmla="*/ 352 w 755"/>
                <a:gd name="T51" fmla="*/ 72 h 258"/>
                <a:gd name="T52" fmla="*/ 331 w 755"/>
                <a:gd name="T53" fmla="*/ 72 h 258"/>
                <a:gd name="T54" fmla="*/ 310 w 755"/>
                <a:gd name="T55" fmla="*/ 72 h 258"/>
                <a:gd name="T56" fmla="*/ 290 w 755"/>
                <a:gd name="T57" fmla="*/ 72 h 258"/>
                <a:gd name="T58" fmla="*/ 269 w 755"/>
                <a:gd name="T59" fmla="*/ 72 h 258"/>
                <a:gd name="T60" fmla="*/ 248 w 755"/>
                <a:gd name="T61" fmla="*/ 72 h 258"/>
                <a:gd name="T62" fmla="*/ 228 w 755"/>
                <a:gd name="T63" fmla="*/ 72 h 258"/>
                <a:gd name="T64" fmla="*/ 207 w 755"/>
                <a:gd name="T65" fmla="*/ 72 h 258"/>
                <a:gd name="T66" fmla="*/ 186 w 755"/>
                <a:gd name="T67" fmla="*/ 72 h 258"/>
                <a:gd name="T68" fmla="*/ 166 w 755"/>
                <a:gd name="T69" fmla="*/ 72 h 258"/>
                <a:gd name="T70" fmla="*/ 145 w 755"/>
                <a:gd name="T71" fmla="*/ 72 h 258"/>
                <a:gd name="T72" fmla="*/ 135 w 755"/>
                <a:gd name="T73" fmla="*/ 62 h 258"/>
                <a:gd name="T74" fmla="*/ 114 w 755"/>
                <a:gd name="T75" fmla="*/ 62 h 258"/>
                <a:gd name="T76" fmla="*/ 93 w 755"/>
                <a:gd name="T77" fmla="*/ 52 h 258"/>
                <a:gd name="T78" fmla="*/ 83 w 755"/>
                <a:gd name="T79" fmla="*/ 41 h 258"/>
                <a:gd name="T80" fmla="*/ 62 w 755"/>
                <a:gd name="T81" fmla="*/ 31 h 258"/>
                <a:gd name="T82" fmla="*/ 52 w 755"/>
                <a:gd name="T83" fmla="*/ 21 h 258"/>
                <a:gd name="T84" fmla="*/ 31 w 755"/>
                <a:gd name="T85" fmla="*/ 10 h 258"/>
                <a:gd name="T86" fmla="*/ 11 w 755"/>
                <a:gd name="T87" fmla="*/ 10 h 258"/>
                <a:gd name="T88" fmla="*/ 0 w 755"/>
                <a:gd name="T89" fmla="*/ 0 h 258"/>
                <a:gd name="T90" fmla="*/ 0 w 755"/>
                <a:gd name="T91" fmla="*/ 21 h 25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55"/>
                <a:gd name="T139" fmla="*/ 0 h 258"/>
                <a:gd name="T140" fmla="*/ 755 w 755"/>
                <a:gd name="T141" fmla="*/ 258 h 25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55" h="258">
                  <a:moveTo>
                    <a:pt x="755" y="258"/>
                  </a:moveTo>
                  <a:lnTo>
                    <a:pt x="744" y="258"/>
                  </a:lnTo>
                  <a:lnTo>
                    <a:pt x="744" y="248"/>
                  </a:lnTo>
                  <a:lnTo>
                    <a:pt x="734" y="248"/>
                  </a:lnTo>
                  <a:lnTo>
                    <a:pt x="724" y="248"/>
                  </a:lnTo>
                  <a:lnTo>
                    <a:pt x="724" y="237"/>
                  </a:lnTo>
                  <a:lnTo>
                    <a:pt x="713" y="227"/>
                  </a:lnTo>
                  <a:lnTo>
                    <a:pt x="703" y="217"/>
                  </a:lnTo>
                  <a:lnTo>
                    <a:pt x="693" y="217"/>
                  </a:lnTo>
                  <a:lnTo>
                    <a:pt x="693" y="206"/>
                  </a:lnTo>
                  <a:lnTo>
                    <a:pt x="682" y="206"/>
                  </a:lnTo>
                  <a:lnTo>
                    <a:pt x="682" y="196"/>
                  </a:lnTo>
                  <a:lnTo>
                    <a:pt x="672" y="196"/>
                  </a:lnTo>
                  <a:lnTo>
                    <a:pt x="662" y="196"/>
                  </a:lnTo>
                  <a:lnTo>
                    <a:pt x="662" y="186"/>
                  </a:lnTo>
                  <a:lnTo>
                    <a:pt x="651" y="186"/>
                  </a:lnTo>
                  <a:lnTo>
                    <a:pt x="641" y="186"/>
                  </a:lnTo>
                  <a:lnTo>
                    <a:pt x="641" y="175"/>
                  </a:lnTo>
                  <a:lnTo>
                    <a:pt x="631" y="175"/>
                  </a:lnTo>
                  <a:lnTo>
                    <a:pt x="620" y="175"/>
                  </a:lnTo>
                  <a:lnTo>
                    <a:pt x="620" y="165"/>
                  </a:lnTo>
                  <a:lnTo>
                    <a:pt x="610" y="165"/>
                  </a:lnTo>
                  <a:lnTo>
                    <a:pt x="600" y="165"/>
                  </a:lnTo>
                  <a:lnTo>
                    <a:pt x="589" y="155"/>
                  </a:lnTo>
                  <a:lnTo>
                    <a:pt x="579" y="155"/>
                  </a:lnTo>
                  <a:lnTo>
                    <a:pt x="579" y="144"/>
                  </a:lnTo>
                  <a:lnTo>
                    <a:pt x="569" y="144"/>
                  </a:lnTo>
                  <a:lnTo>
                    <a:pt x="558" y="134"/>
                  </a:lnTo>
                  <a:lnTo>
                    <a:pt x="548" y="134"/>
                  </a:lnTo>
                  <a:lnTo>
                    <a:pt x="548" y="124"/>
                  </a:lnTo>
                  <a:lnTo>
                    <a:pt x="538" y="124"/>
                  </a:lnTo>
                  <a:lnTo>
                    <a:pt x="527" y="124"/>
                  </a:lnTo>
                  <a:lnTo>
                    <a:pt x="527" y="113"/>
                  </a:lnTo>
                  <a:lnTo>
                    <a:pt x="517" y="113"/>
                  </a:lnTo>
                  <a:lnTo>
                    <a:pt x="507" y="113"/>
                  </a:lnTo>
                  <a:lnTo>
                    <a:pt x="496" y="103"/>
                  </a:lnTo>
                  <a:lnTo>
                    <a:pt x="486" y="103"/>
                  </a:lnTo>
                  <a:lnTo>
                    <a:pt x="486" y="93"/>
                  </a:lnTo>
                  <a:lnTo>
                    <a:pt x="476" y="93"/>
                  </a:lnTo>
                  <a:lnTo>
                    <a:pt x="465" y="93"/>
                  </a:lnTo>
                  <a:lnTo>
                    <a:pt x="465" y="83"/>
                  </a:lnTo>
                  <a:lnTo>
                    <a:pt x="455" y="83"/>
                  </a:lnTo>
                  <a:lnTo>
                    <a:pt x="445" y="83"/>
                  </a:lnTo>
                  <a:lnTo>
                    <a:pt x="434" y="83"/>
                  </a:lnTo>
                  <a:lnTo>
                    <a:pt x="424" y="72"/>
                  </a:lnTo>
                  <a:lnTo>
                    <a:pt x="414" y="72"/>
                  </a:lnTo>
                  <a:lnTo>
                    <a:pt x="403" y="72"/>
                  </a:lnTo>
                  <a:lnTo>
                    <a:pt x="393" y="72"/>
                  </a:lnTo>
                  <a:lnTo>
                    <a:pt x="383" y="72"/>
                  </a:lnTo>
                  <a:lnTo>
                    <a:pt x="372" y="72"/>
                  </a:lnTo>
                  <a:lnTo>
                    <a:pt x="362" y="72"/>
                  </a:lnTo>
                  <a:lnTo>
                    <a:pt x="352" y="72"/>
                  </a:lnTo>
                  <a:lnTo>
                    <a:pt x="341" y="72"/>
                  </a:lnTo>
                  <a:lnTo>
                    <a:pt x="331" y="72"/>
                  </a:lnTo>
                  <a:lnTo>
                    <a:pt x="321" y="72"/>
                  </a:lnTo>
                  <a:lnTo>
                    <a:pt x="310" y="72"/>
                  </a:lnTo>
                  <a:lnTo>
                    <a:pt x="300" y="72"/>
                  </a:lnTo>
                  <a:lnTo>
                    <a:pt x="290" y="72"/>
                  </a:lnTo>
                  <a:lnTo>
                    <a:pt x="279" y="72"/>
                  </a:lnTo>
                  <a:lnTo>
                    <a:pt x="269" y="72"/>
                  </a:lnTo>
                  <a:lnTo>
                    <a:pt x="259" y="72"/>
                  </a:lnTo>
                  <a:lnTo>
                    <a:pt x="248" y="72"/>
                  </a:lnTo>
                  <a:lnTo>
                    <a:pt x="238" y="72"/>
                  </a:lnTo>
                  <a:lnTo>
                    <a:pt x="228" y="72"/>
                  </a:lnTo>
                  <a:lnTo>
                    <a:pt x="217" y="72"/>
                  </a:lnTo>
                  <a:lnTo>
                    <a:pt x="207" y="72"/>
                  </a:lnTo>
                  <a:lnTo>
                    <a:pt x="197" y="72"/>
                  </a:lnTo>
                  <a:lnTo>
                    <a:pt x="186" y="72"/>
                  </a:lnTo>
                  <a:lnTo>
                    <a:pt x="176" y="72"/>
                  </a:lnTo>
                  <a:lnTo>
                    <a:pt x="166" y="72"/>
                  </a:lnTo>
                  <a:lnTo>
                    <a:pt x="155" y="72"/>
                  </a:lnTo>
                  <a:lnTo>
                    <a:pt x="145" y="72"/>
                  </a:lnTo>
                  <a:lnTo>
                    <a:pt x="135" y="72"/>
                  </a:lnTo>
                  <a:lnTo>
                    <a:pt x="135" y="62"/>
                  </a:lnTo>
                  <a:lnTo>
                    <a:pt x="124" y="62"/>
                  </a:lnTo>
                  <a:lnTo>
                    <a:pt x="114" y="62"/>
                  </a:lnTo>
                  <a:lnTo>
                    <a:pt x="104" y="52"/>
                  </a:lnTo>
                  <a:lnTo>
                    <a:pt x="93" y="52"/>
                  </a:lnTo>
                  <a:lnTo>
                    <a:pt x="83" y="52"/>
                  </a:lnTo>
                  <a:lnTo>
                    <a:pt x="83" y="41"/>
                  </a:lnTo>
                  <a:lnTo>
                    <a:pt x="73" y="41"/>
                  </a:lnTo>
                  <a:lnTo>
                    <a:pt x="62" y="31"/>
                  </a:lnTo>
                  <a:lnTo>
                    <a:pt x="52" y="31"/>
                  </a:lnTo>
                  <a:lnTo>
                    <a:pt x="52" y="21"/>
                  </a:lnTo>
                  <a:lnTo>
                    <a:pt x="42" y="21"/>
                  </a:lnTo>
                  <a:lnTo>
                    <a:pt x="31" y="10"/>
                  </a:lnTo>
                  <a:lnTo>
                    <a:pt x="21" y="10"/>
                  </a:lnTo>
                  <a:lnTo>
                    <a:pt x="11" y="10"/>
                  </a:lnTo>
                  <a:lnTo>
                    <a:pt x="11" y="0"/>
                  </a:lnTo>
                  <a:lnTo>
                    <a:pt x="0" y="0"/>
                  </a:lnTo>
                  <a:lnTo>
                    <a:pt x="0" y="10"/>
                  </a:lnTo>
                  <a:lnTo>
                    <a:pt x="0" y="21"/>
                  </a:lnTo>
                </a:path>
              </a:pathLst>
            </a:custGeom>
            <a:noFill/>
            <a:ln w="15875">
              <a:solidFill>
                <a:srgbClr val="000000"/>
              </a:solidFill>
              <a:prstDash val="solid"/>
              <a:round/>
              <a:headEnd/>
              <a:tailEnd/>
            </a:ln>
          </p:spPr>
          <p:txBody>
            <a:bodyPr/>
            <a:lstStyle/>
            <a:p>
              <a:endParaRPr lang="en-US"/>
            </a:p>
          </p:txBody>
        </p:sp>
        <p:sp>
          <p:nvSpPr>
            <p:cNvPr id="17454" name="Freeform 112"/>
            <p:cNvSpPr>
              <a:spLocks/>
            </p:cNvSpPr>
            <p:nvPr/>
          </p:nvSpPr>
          <p:spPr bwMode="auto">
            <a:xfrm>
              <a:off x="978" y="1490"/>
              <a:ext cx="496" cy="320"/>
            </a:xfrm>
            <a:custGeom>
              <a:avLst/>
              <a:gdLst>
                <a:gd name="T0" fmla="*/ 10 w 496"/>
                <a:gd name="T1" fmla="*/ 21 h 320"/>
                <a:gd name="T2" fmla="*/ 21 w 496"/>
                <a:gd name="T3" fmla="*/ 0 h 320"/>
                <a:gd name="T4" fmla="*/ 41 w 496"/>
                <a:gd name="T5" fmla="*/ 0 h 320"/>
                <a:gd name="T6" fmla="*/ 41 w 496"/>
                <a:gd name="T7" fmla="*/ 0 h 320"/>
                <a:gd name="T8" fmla="*/ 52 w 496"/>
                <a:gd name="T9" fmla="*/ 11 h 320"/>
                <a:gd name="T10" fmla="*/ 62 w 496"/>
                <a:gd name="T11" fmla="*/ 21 h 320"/>
                <a:gd name="T12" fmla="*/ 72 w 496"/>
                <a:gd name="T13" fmla="*/ 31 h 320"/>
                <a:gd name="T14" fmla="*/ 93 w 496"/>
                <a:gd name="T15" fmla="*/ 31 h 320"/>
                <a:gd name="T16" fmla="*/ 103 w 496"/>
                <a:gd name="T17" fmla="*/ 42 h 320"/>
                <a:gd name="T18" fmla="*/ 114 w 496"/>
                <a:gd name="T19" fmla="*/ 52 h 320"/>
                <a:gd name="T20" fmla="*/ 114 w 496"/>
                <a:gd name="T21" fmla="*/ 73 h 320"/>
                <a:gd name="T22" fmla="*/ 124 w 496"/>
                <a:gd name="T23" fmla="*/ 83 h 320"/>
                <a:gd name="T24" fmla="*/ 134 w 496"/>
                <a:gd name="T25" fmla="*/ 93 h 320"/>
                <a:gd name="T26" fmla="*/ 155 w 496"/>
                <a:gd name="T27" fmla="*/ 93 h 320"/>
                <a:gd name="T28" fmla="*/ 176 w 496"/>
                <a:gd name="T29" fmla="*/ 93 h 320"/>
                <a:gd name="T30" fmla="*/ 196 w 496"/>
                <a:gd name="T31" fmla="*/ 103 h 320"/>
                <a:gd name="T32" fmla="*/ 207 w 496"/>
                <a:gd name="T33" fmla="*/ 114 h 320"/>
                <a:gd name="T34" fmla="*/ 227 w 496"/>
                <a:gd name="T35" fmla="*/ 114 h 320"/>
                <a:gd name="T36" fmla="*/ 238 w 496"/>
                <a:gd name="T37" fmla="*/ 134 h 320"/>
                <a:gd name="T38" fmla="*/ 248 w 496"/>
                <a:gd name="T39" fmla="*/ 145 h 320"/>
                <a:gd name="T40" fmla="*/ 258 w 496"/>
                <a:gd name="T41" fmla="*/ 155 h 320"/>
                <a:gd name="T42" fmla="*/ 269 w 496"/>
                <a:gd name="T43" fmla="*/ 165 h 320"/>
                <a:gd name="T44" fmla="*/ 289 w 496"/>
                <a:gd name="T45" fmla="*/ 165 h 320"/>
                <a:gd name="T46" fmla="*/ 310 w 496"/>
                <a:gd name="T47" fmla="*/ 165 h 320"/>
                <a:gd name="T48" fmla="*/ 320 w 496"/>
                <a:gd name="T49" fmla="*/ 176 h 320"/>
                <a:gd name="T50" fmla="*/ 341 w 496"/>
                <a:gd name="T51" fmla="*/ 186 h 320"/>
                <a:gd name="T52" fmla="*/ 362 w 496"/>
                <a:gd name="T53" fmla="*/ 196 h 320"/>
                <a:gd name="T54" fmla="*/ 382 w 496"/>
                <a:gd name="T55" fmla="*/ 196 h 320"/>
                <a:gd name="T56" fmla="*/ 393 w 496"/>
                <a:gd name="T57" fmla="*/ 207 h 320"/>
                <a:gd name="T58" fmla="*/ 393 w 496"/>
                <a:gd name="T59" fmla="*/ 227 h 320"/>
                <a:gd name="T60" fmla="*/ 403 w 496"/>
                <a:gd name="T61" fmla="*/ 238 h 320"/>
                <a:gd name="T62" fmla="*/ 413 w 496"/>
                <a:gd name="T63" fmla="*/ 248 h 320"/>
                <a:gd name="T64" fmla="*/ 413 w 496"/>
                <a:gd name="T65" fmla="*/ 268 h 320"/>
                <a:gd name="T66" fmla="*/ 424 w 496"/>
                <a:gd name="T67" fmla="*/ 279 h 320"/>
                <a:gd name="T68" fmla="*/ 424 w 496"/>
                <a:gd name="T69" fmla="*/ 299 h 320"/>
                <a:gd name="T70" fmla="*/ 434 w 496"/>
                <a:gd name="T71" fmla="*/ 310 h 320"/>
                <a:gd name="T72" fmla="*/ 455 w 496"/>
                <a:gd name="T73" fmla="*/ 310 h 320"/>
                <a:gd name="T74" fmla="*/ 475 w 496"/>
                <a:gd name="T75" fmla="*/ 310 h 320"/>
                <a:gd name="T76" fmla="*/ 486 w 496"/>
                <a:gd name="T77" fmla="*/ 320 h 320"/>
                <a:gd name="T78" fmla="*/ 486 w 496"/>
                <a:gd name="T79" fmla="*/ 310 h 32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6"/>
                <a:gd name="T121" fmla="*/ 0 h 320"/>
                <a:gd name="T122" fmla="*/ 496 w 496"/>
                <a:gd name="T123" fmla="*/ 320 h 32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6" h="320">
                  <a:moveTo>
                    <a:pt x="0" y="31"/>
                  </a:moveTo>
                  <a:lnTo>
                    <a:pt x="10" y="21"/>
                  </a:lnTo>
                  <a:lnTo>
                    <a:pt x="21" y="11"/>
                  </a:lnTo>
                  <a:lnTo>
                    <a:pt x="21" y="0"/>
                  </a:lnTo>
                  <a:lnTo>
                    <a:pt x="31" y="0"/>
                  </a:lnTo>
                  <a:lnTo>
                    <a:pt x="41" y="0"/>
                  </a:lnTo>
                  <a:lnTo>
                    <a:pt x="41" y="11"/>
                  </a:lnTo>
                  <a:lnTo>
                    <a:pt x="41" y="0"/>
                  </a:lnTo>
                  <a:lnTo>
                    <a:pt x="41" y="11"/>
                  </a:lnTo>
                  <a:lnTo>
                    <a:pt x="52" y="11"/>
                  </a:lnTo>
                  <a:lnTo>
                    <a:pt x="62" y="11"/>
                  </a:lnTo>
                  <a:lnTo>
                    <a:pt x="62" y="21"/>
                  </a:lnTo>
                  <a:lnTo>
                    <a:pt x="72" y="21"/>
                  </a:lnTo>
                  <a:lnTo>
                    <a:pt x="72" y="31"/>
                  </a:lnTo>
                  <a:lnTo>
                    <a:pt x="83" y="31"/>
                  </a:lnTo>
                  <a:lnTo>
                    <a:pt x="93" y="31"/>
                  </a:lnTo>
                  <a:lnTo>
                    <a:pt x="93" y="42"/>
                  </a:lnTo>
                  <a:lnTo>
                    <a:pt x="103" y="42"/>
                  </a:lnTo>
                  <a:lnTo>
                    <a:pt x="103" y="52"/>
                  </a:lnTo>
                  <a:lnTo>
                    <a:pt x="114" y="52"/>
                  </a:lnTo>
                  <a:lnTo>
                    <a:pt x="114" y="62"/>
                  </a:lnTo>
                  <a:lnTo>
                    <a:pt x="114" y="73"/>
                  </a:lnTo>
                  <a:lnTo>
                    <a:pt x="114" y="83"/>
                  </a:lnTo>
                  <a:lnTo>
                    <a:pt x="124" y="83"/>
                  </a:lnTo>
                  <a:lnTo>
                    <a:pt x="124" y="93"/>
                  </a:lnTo>
                  <a:lnTo>
                    <a:pt x="134" y="93"/>
                  </a:lnTo>
                  <a:lnTo>
                    <a:pt x="145" y="93"/>
                  </a:lnTo>
                  <a:lnTo>
                    <a:pt x="155" y="93"/>
                  </a:lnTo>
                  <a:lnTo>
                    <a:pt x="165" y="93"/>
                  </a:lnTo>
                  <a:lnTo>
                    <a:pt x="176" y="93"/>
                  </a:lnTo>
                  <a:lnTo>
                    <a:pt x="186" y="103"/>
                  </a:lnTo>
                  <a:lnTo>
                    <a:pt x="196" y="103"/>
                  </a:lnTo>
                  <a:lnTo>
                    <a:pt x="207" y="103"/>
                  </a:lnTo>
                  <a:lnTo>
                    <a:pt x="207" y="114"/>
                  </a:lnTo>
                  <a:lnTo>
                    <a:pt x="217" y="114"/>
                  </a:lnTo>
                  <a:lnTo>
                    <a:pt x="227" y="114"/>
                  </a:lnTo>
                  <a:lnTo>
                    <a:pt x="227" y="124"/>
                  </a:lnTo>
                  <a:lnTo>
                    <a:pt x="238" y="134"/>
                  </a:lnTo>
                  <a:lnTo>
                    <a:pt x="248" y="134"/>
                  </a:lnTo>
                  <a:lnTo>
                    <a:pt x="248" y="145"/>
                  </a:lnTo>
                  <a:lnTo>
                    <a:pt x="248" y="155"/>
                  </a:lnTo>
                  <a:lnTo>
                    <a:pt x="258" y="155"/>
                  </a:lnTo>
                  <a:lnTo>
                    <a:pt x="258" y="165"/>
                  </a:lnTo>
                  <a:lnTo>
                    <a:pt x="269" y="165"/>
                  </a:lnTo>
                  <a:lnTo>
                    <a:pt x="279" y="165"/>
                  </a:lnTo>
                  <a:lnTo>
                    <a:pt x="289" y="165"/>
                  </a:lnTo>
                  <a:lnTo>
                    <a:pt x="300" y="165"/>
                  </a:lnTo>
                  <a:lnTo>
                    <a:pt x="310" y="165"/>
                  </a:lnTo>
                  <a:lnTo>
                    <a:pt x="310" y="176"/>
                  </a:lnTo>
                  <a:lnTo>
                    <a:pt x="320" y="176"/>
                  </a:lnTo>
                  <a:lnTo>
                    <a:pt x="331" y="176"/>
                  </a:lnTo>
                  <a:lnTo>
                    <a:pt x="341" y="186"/>
                  </a:lnTo>
                  <a:lnTo>
                    <a:pt x="351" y="186"/>
                  </a:lnTo>
                  <a:lnTo>
                    <a:pt x="362" y="196"/>
                  </a:lnTo>
                  <a:lnTo>
                    <a:pt x="372" y="196"/>
                  </a:lnTo>
                  <a:lnTo>
                    <a:pt x="382" y="196"/>
                  </a:lnTo>
                  <a:lnTo>
                    <a:pt x="382" y="207"/>
                  </a:lnTo>
                  <a:lnTo>
                    <a:pt x="393" y="207"/>
                  </a:lnTo>
                  <a:lnTo>
                    <a:pt x="393" y="217"/>
                  </a:lnTo>
                  <a:lnTo>
                    <a:pt x="393" y="227"/>
                  </a:lnTo>
                  <a:lnTo>
                    <a:pt x="403" y="227"/>
                  </a:lnTo>
                  <a:lnTo>
                    <a:pt x="403" y="238"/>
                  </a:lnTo>
                  <a:lnTo>
                    <a:pt x="403" y="248"/>
                  </a:lnTo>
                  <a:lnTo>
                    <a:pt x="413" y="248"/>
                  </a:lnTo>
                  <a:lnTo>
                    <a:pt x="413" y="258"/>
                  </a:lnTo>
                  <a:lnTo>
                    <a:pt x="413" y="268"/>
                  </a:lnTo>
                  <a:lnTo>
                    <a:pt x="413" y="279"/>
                  </a:lnTo>
                  <a:lnTo>
                    <a:pt x="424" y="279"/>
                  </a:lnTo>
                  <a:lnTo>
                    <a:pt x="424" y="289"/>
                  </a:lnTo>
                  <a:lnTo>
                    <a:pt x="424" y="299"/>
                  </a:lnTo>
                  <a:lnTo>
                    <a:pt x="424" y="310"/>
                  </a:lnTo>
                  <a:lnTo>
                    <a:pt x="434" y="310"/>
                  </a:lnTo>
                  <a:lnTo>
                    <a:pt x="444" y="310"/>
                  </a:lnTo>
                  <a:lnTo>
                    <a:pt x="455" y="310"/>
                  </a:lnTo>
                  <a:lnTo>
                    <a:pt x="465" y="310"/>
                  </a:lnTo>
                  <a:lnTo>
                    <a:pt x="475" y="310"/>
                  </a:lnTo>
                  <a:lnTo>
                    <a:pt x="486" y="310"/>
                  </a:lnTo>
                  <a:lnTo>
                    <a:pt x="486" y="320"/>
                  </a:lnTo>
                  <a:lnTo>
                    <a:pt x="496" y="320"/>
                  </a:lnTo>
                  <a:lnTo>
                    <a:pt x="486" y="310"/>
                  </a:lnTo>
                </a:path>
              </a:pathLst>
            </a:custGeom>
            <a:noFill/>
            <a:ln w="15875">
              <a:solidFill>
                <a:srgbClr val="000000"/>
              </a:solidFill>
              <a:prstDash val="solid"/>
              <a:round/>
              <a:headEnd/>
              <a:tailEnd/>
            </a:ln>
          </p:spPr>
          <p:txBody>
            <a:bodyPr/>
            <a:lstStyle/>
            <a:p>
              <a:endParaRPr lang="en-US"/>
            </a:p>
          </p:txBody>
        </p:sp>
        <p:sp>
          <p:nvSpPr>
            <p:cNvPr id="17455" name="Freeform 113"/>
            <p:cNvSpPr>
              <a:spLocks/>
            </p:cNvSpPr>
            <p:nvPr/>
          </p:nvSpPr>
          <p:spPr bwMode="auto">
            <a:xfrm>
              <a:off x="1464" y="1810"/>
              <a:ext cx="217" cy="165"/>
            </a:xfrm>
            <a:custGeom>
              <a:avLst/>
              <a:gdLst>
                <a:gd name="T0" fmla="*/ 0 w 217"/>
                <a:gd name="T1" fmla="*/ 0 h 165"/>
                <a:gd name="T2" fmla="*/ 12 w 217"/>
                <a:gd name="T3" fmla="*/ 13 h 165"/>
                <a:gd name="T4" fmla="*/ 23 w 217"/>
                <a:gd name="T5" fmla="*/ 23 h 165"/>
                <a:gd name="T6" fmla="*/ 23 w 217"/>
                <a:gd name="T7" fmla="*/ 36 h 165"/>
                <a:gd name="T8" fmla="*/ 36 w 217"/>
                <a:gd name="T9" fmla="*/ 46 h 165"/>
                <a:gd name="T10" fmla="*/ 36 w 217"/>
                <a:gd name="T11" fmla="*/ 59 h 165"/>
                <a:gd name="T12" fmla="*/ 49 w 217"/>
                <a:gd name="T13" fmla="*/ 59 h 165"/>
                <a:gd name="T14" fmla="*/ 49 w 217"/>
                <a:gd name="T15" fmla="*/ 70 h 165"/>
                <a:gd name="T16" fmla="*/ 59 w 217"/>
                <a:gd name="T17" fmla="*/ 70 h 165"/>
                <a:gd name="T18" fmla="*/ 59 w 217"/>
                <a:gd name="T19" fmla="*/ 83 h 165"/>
                <a:gd name="T20" fmla="*/ 72 w 217"/>
                <a:gd name="T21" fmla="*/ 83 h 165"/>
                <a:gd name="T22" fmla="*/ 85 w 217"/>
                <a:gd name="T23" fmla="*/ 95 h 165"/>
                <a:gd name="T24" fmla="*/ 95 w 217"/>
                <a:gd name="T25" fmla="*/ 95 h 165"/>
                <a:gd name="T26" fmla="*/ 95 w 217"/>
                <a:gd name="T27" fmla="*/ 106 h 165"/>
                <a:gd name="T28" fmla="*/ 108 w 217"/>
                <a:gd name="T29" fmla="*/ 106 h 165"/>
                <a:gd name="T30" fmla="*/ 108 w 217"/>
                <a:gd name="T31" fmla="*/ 119 h 165"/>
                <a:gd name="T32" fmla="*/ 121 w 217"/>
                <a:gd name="T33" fmla="*/ 119 h 165"/>
                <a:gd name="T34" fmla="*/ 131 w 217"/>
                <a:gd name="T35" fmla="*/ 119 h 165"/>
                <a:gd name="T36" fmla="*/ 144 w 217"/>
                <a:gd name="T37" fmla="*/ 119 h 165"/>
                <a:gd name="T38" fmla="*/ 144 w 217"/>
                <a:gd name="T39" fmla="*/ 129 h 165"/>
                <a:gd name="T40" fmla="*/ 157 w 217"/>
                <a:gd name="T41" fmla="*/ 129 h 165"/>
                <a:gd name="T42" fmla="*/ 168 w 217"/>
                <a:gd name="T43" fmla="*/ 129 h 165"/>
                <a:gd name="T44" fmla="*/ 168 w 217"/>
                <a:gd name="T45" fmla="*/ 142 h 165"/>
                <a:gd name="T46" fmla="*/ 180 w 217"/>
                <a:gd name="T47" fmla="*/ 142 h 165"/>
                <a:gd name="T48" fmla="*/ 180 w 217"/>
                <a:gd name="T49" fmla="*/ 152 h 165"/>
                <a:gd name="T50" fmla="*/ 193 w 217"/>
                <a:gd name="T51" fmla="*/ 152 h 165"/>
                <a:gd name="T52" fmla="*/ 204 w 217"/>
                <a:gd name="T53" fmla="*/ 152 h 165"/>
                <a:gd name="T54" fmla="*/ 204 w 217"/>
                <a:gd name="T55" fmla="*/ 165 h 165"/>
                <a:gd name="T56" fmla="*/ 217 w 217"/>
                <a:gd name="T57" fmla="*/ 165 h 1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7"/>
                <a:gd name="T88" fmla="*/ 0 h 165"/>
                <a:gd name="T89" fmla="*/ 217 w 217"/>
                <a:gd name="T90" fmla="*/ 165 h 1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7" h="165">
                  <a:moveTo>
                    <a:pt x="0" y="0"/>
                  </a:moveTo>
                  <a:lnTo>
                    <a:pt x="12" y="13"/>
                  </a:lnTo>
                  <a:lnTo>
                    <a:pt x="23" y="23"/>
                  </a:lnTo>
                  <a:lnTo>
                    <a:pt x="23" y="36"/>
                  </a:lnTo>
                  <a:lnTo>
                    <a:pt x="36" y="46"/>
                  </a:lnTo>
                  <a:lnTo>
                    <a:pt x="36" y="59"/>
                  </a:lnTo>
                  <a:lnTo>
                    <a:pt x="49" y="59"/>
                  </a:lnTo>
                  <a:lnTo>
                    <a:pt x="49" y="70"/>
                  </a:lnTo>
                  <a:lnTo>
                    <a:pt x="59" y="70"/>
                  </a:lnTo>
                  <a:lnTo>
                    <a:pt x="59" y="83"/>
                  </a:lnTo>
                  <a:lnTo>
                    <a:pt x="72" y="83"/>
                  </a:lnTo>
                  <a:lnTo>
                    <a:pt x="85" y="95"/>
                  </a:lnTo>
                  <a:lnTo>
                    <a:pt x="95" y="95"/>
                  </a:lnTo>
                  <a:lnTo>
                    <a:pt x="95" y="106"/>
                  </a:lnTo>
                  <a:lnTo>
                    <a:pt x="108" y="106"/>
                  </a:lnTo>
                  <a:lnTo>
                    <a:pt x="108" y="119"/>
                  </a:lnTo>
                  <a:lnTo>
                    <a:pt x="121" y="119"/>
                  </a:lnTo>
                  <a:lnTo>
                    <a:pt x="131" y="119"/>
                  </a:lnTo>
                  <a:lnTo>
                    <a:pt x="144" y="119"/>
                  </a:lnTo>
                  <a:lnTo>
                    <a:pt x="144" y="129"/>
                  </a:lnTo>
                  <a:lnTo>
                    <a:pt x="157" y="129"/>
                  </a:lnTo>
                  <a:lnTo>
                    <a:pt x="168" y="129"/>
                  </a:lnTo>
                  <a:lnTo>
                    <a:pt x="168" y="142"/>
                  </a:lnTo>
                  <a:lnTo>
                    <a:pt x="180" y="142"/>
                  </a:lnTo>
                  <a:lnTo>
                    <a:pt x="180" y="152"/>
                  </a:lnTo>
                  <a:lnTo>
                    <a:pt x="193" y="152"/>
                  </a:lnTo>
                  <a:lnTo>
                    <a:pt x="204" y="152"/>
                  </a:lnTo>
                  <a:lnTo>
                    <a:pt x="204" y="165"/>
                  </a:lnTo>
                  <a:lnTo>
                    <a:pt x="217" y="165"/>
                  </a:lnTo>
                </a:path>
              </a:pathLst>
            </a:custGeom>
            <a:noFill/>
            <a:ln w="15875">
              <a:solidFill>
                <a:srgbClr val="000000"/>
              </a:solidFill>
              <a:prstDash val="solid"/>
              <a:round/>
              <a:headEnd/>
              <a:tailEnd/>
            </a:ln>
          </p:spPr>
          <p:txBody>
            <a:bodyPr/>
            <a:lstStyle/>
            <a:p>
              <a:endParaRPr lang="en-US"/>
            </a:p>
          </p:txBody>
        </p:sp>
      </p:grpSp>
      <p:sp>
        <p:nvSpPr>
          <p:cNvPr id="17427" name="Line 114"/>
          <p:cNvSpPr>
            <a:spLocks noChangeShapeType="1"/>
          </p:cNvSpPr>
          <p:nvPr/>
        </p:nvSpPr>
        <p:spPr bwMode="auto">
          <a:xfrm>
            <a:off x="7848600" y="4232275"/>
            <a:ext cx="204788" cy="777875"/>
          </a:xfrm>
          <a:prstGeom prst="line">
            <a:avLst/>
          </a:prstGeom>
          <a:noFill/>
          <a:ln w="33401">
            <a:solidFill>
              <a:srgbClr val="FFFFFF"/>
            </a:solidFill>
            <a:round/>
            <a:headEnd/>
            <a:tailEnd type="stealth" w="med" len="lg"/>
          </a:ln>
        </p:spPr>
        <p:txBody>
          <a:bodyPr/>
          <a:lstStyle/>
          <a:p>
            <a:endParaRPr lang="en-US"/>
          </a:p>
        </p:txBody>
      </p:sp>
      <p:sp>
        <p:nvSpPr>
          <p:cNvPr id="17428" name="Line 115"/>
          <p:cNvSpPr>
            <a:spLocks noChangeShapeType="1"/>
          </p:cNvSpPr>
          <p:nvPr/>
        </p:nvSpPr>
        <p:spPr bwMode="auto">
          <a:xfrm flipH="1">
            <a:off x="5221288" y="3659188"/>
            <a:ext cx="203200" cy="868362"/>
          </a:xfrm>
          <a:prstGeom prst="line">
            <a:avLst/>
          </a:prstGeom>
          <a:noFill/>
          <a:ln w="33401">
            <a:solidFill>
              <a:srgbClr val="FFFFFF"/>
            </a:solidFill>
            <a:round/>
            <a:headEnd/>
            <a:tailEnd type="stealth" w="med" len="lg"/>
          </a:ln>
        </p:spPr>
        <p:txBody>
          <a:bodyPr/>
          <a:lstStyle/>
          <a:p>
            <a:endParaRPr lang="en-US"/>
          </a:p>
        </p:txBody>
      </p:sp>
      <p:sp>
        <p:nvSpPr>
          <p:cNvPr id="17429" name="Line 116"/>
          <p:cNvSpPr>
            <a:spLocks noChangeShapeType="1"/>
          </p:cNvSpPr>
          <p:nvPr/>
        </p:nvSpPr>
        <p:spPr bwMode="auto">
          <a:xfrm flipH="1">
            <a:off x="2852738" y="3635375"/>
            <a:ext cx="2571750" cy="301625"/>
          </a:xfrm>
          <a:prstGeom prst="line">
            <a:avLst/>
          </a:prstGeom>
          <a:noFill/>
          <a:ln w="33401">
            <a:solidFill>
              <a:srgbClr val="FFFFFF"/>
            </a:solidFill>
            <a:round/>
            <a:headEnd/>
            <a:tailEnd type="stealth" w="med" len="lg"/>
          </a:ln>
        </p:spPr>
        <p:txBody>
          <a:bodyPr/>
          <a:lstStyle/>
          <a:p>
            <a:endParaRPr lang="en-US"/>
          </a:p>
        </p:txBody>
      </p:sp>
      <p:sp>
        <p:nvSpPr>
          <p:cNvPr id="17430" name="Rectangle 117"/>
          <p:cNvSpPr>
            <a:spLocks noChangeArrowheads="1"/>
          </p:cNvSpPr>
          <p:nvPr/>
        </p:nvSpPr>
        <p:spPr bwMode="auto">
          <a:xfrm>
            <a:off x="768350" y="4668838"/>
            <a:ext cx="1293813" cy="354012"/>
          </a:xfrm>
          <a:prstGeom prst="rect">
            <a:avLst/>
          </a:prstGeom>
          <a:noFill/>
          <a:ln w="9525">
            <a:noFill/>
            <a:miter lim="800000"/>
            <a:headEnd/>
            <a:tailEnd/>
          </a:ln>
        </p:spPr>
        <p:txBody>
          <a:bodyPr wrap="none" lIns="0" tIns="0" rIns="0" bIns="0">
            <a:spAutoFit/>
          </a:bodyPr>
          <a:lstStyle/>
          <a:p>
            <a:r>
              <a:rPr lang="en-US" sz="2300">
                <a:latin typeface="Helvetica" pitchFamily="34" charset="0"/>
              </a:rPr>
              <a:t>Smithfield</a:t>
            </a:r>
            <a:endParaRPr lang="en-US" sz="2400">
              <a:latin typeface="Palatino Linotype" pitchFamily="18" charset="0"/>
            </a:endParaRPr>
          </a:p>
        </p:txBody>
      </p:sp>
      <p:sp>
        <p:nvSpPr>
          <p:cNvPr id="17431" name="Rectangle 118"/>
          <p:cNvSpPr>
            <a:spLocks noChangeArrowheads="1"/>
          </p:cNvSpPr>
          <p:nvPr/>
        </p:nvSpPr>
        <p:spPr bwMode="auto">
          <a:xfrm>
            <a:off x="5194300" y="1371600"/>
            <a:ext cx="3548063" cy="1608138"/>
          </a:xfrm>
          <a:prstGeom prst="rect">
            <a:avLst/>
          </a:prstGeom>
          <a:solidFill>
            <a:srgbClr val="00CC66"/>
          </a:solidFill>
          <a:ln w="57150" cmpd="thickThin">
            <a:solidFill>
              <a:srgbClr val="000000"/>
            </a:solidFill>
            <a:miter lim="800000"/>
            <a:headEnd/>
            <a:tailEnd/>
          </a:ln>
        </p:spPr>
        <p:txBody>
          <a:bodyPr wrap="none" anchor="ctr"/>
          <a:lstStyle/>
          <a:p>
            <a:pPr algn="ctr"/>
            <a:endParaRPr lang="en-US">
              <a:latin typeface="Calibri" pitchFamily="34" charset="0"/>
            </a:endParaRPr>
          </a:p>
        </p:txBody>
      </p:sp>
      <p:pic>
        <p:nvPicPr>
          <p:cNvPr id="17432" name="Picture 119"/>
          <p:cNvPicPr>
            <a:picLocks noChangeArrowheads="1"/>
          </p:cNvPicPr>
          <p:nvPr/>
        </p:nvPicPr>
        <p:blipFill>
          <a:blip r:embed="rId3" cstate="print"/>
          <a:srcRect/>
          <a:stretch>
            <a:fillRect/>
          </a:stretch>
        </p:blipFill>
        <p:spPr bwMode="auto">
          <a:xfrm>
            <a:off x="5399088" y="1604963"/>
            <a:ext cx="3086100" cy="1219200"/>
          </a:xfrm>
          <a:prstGeom prst="rect">
            <a:avLst/>
          </a:prstGeom>
          <a:noFill/>
          <a:ln w="12700">
            <a:noFill/>
            <a:miter lim="800000"/>
            <a:headEnd/>
            <a:tailEnd/>
          </a:ln>
        </p:spPr>
      </p:pic>
      <p:sp>
        <p:nvSpPr>
          <p:cNvPr id="17433" name="Line 120"/>
          <p:cNvSpPr>
            <a:spLocks noChangeShapeType="1"/>
          </p:cNvSpPr>
          <p:nvPr/>
        </p:nvSpPr>
        <p:spPr bwMode="auto">
          <a:xfrm flipH="1">
            <a:off x="3765550" y="3217863"/>
            <a:ext cx="0" cy="407987"/>
          </a:xfrm>
          <a:prstGeom prst="line">
            <a:avLst/>
          </a:prstGeom>
          <a:noFill/>
          <a:ln w="20701">
            <a:solidFill>
              <a:srgbClr val="000000"/>
            </a:solidFill>
            <a:round/>
            <a:headEnd/>
            <a:tailEnd type="stealth" w="med" len="lg"/>
          </a:ln>
        </p:spPr>
        <p:txBody>
          <a:bodyPr/>
          <a:lstStyle/>
          <a:p>
            <a:endParaRPr lang="en-US"/>
          </a:p>
        </p:txBody>
      </p:sp>
      <p:sp>
        <p:nvSpPr>
          <p:cNvPr id="17434" name="Line 121"/>
          <p:cNvSpPr>
            <a:spLocks noChangeShapeType="1"/>
          </p:cNvSpPr>
          <p:nvPr/>
        </p:nvSpPr>
        <p:spPr bwMode="auto">
          <a:xfrm>
            <a:off x="5424488" y="3692525"/>
            <a:ext cx="1238250" cy="1582738"/>
          </a:xfrm>
          <a:prstGeom prst="line">
            <a:avLst/>
          </a:prstGeom>
          <a:noFill/>
          <a:ln w="33401">
            <a:solidFill>
              <a:srgbClr val="FFFFFF"/>
            </a:solidFill>
            <a:round/>
            <a:headEnd/>
            <a:tailEnd type="stealth" w="med" len="lg"/>
          </a:ln>
        </p:spPr>
        <p:txBody>
          <a:bodyPr/>
          <a:lstStyle/>
          <a:p>
            <a:endParaRPr lang="en-US"/>
          </a:p>
        </p:txBody>
      </p:sp>
      <p:sp>
        <p:nvSpPr>
          <p:cNvPr id="17435" name="Line 122"/>
          <p:cNvSpPr>
            <a:spLocks noChangeShapeType="1"/>
          </p:cNvSpPr>
          <p:nvPr/>
        </p:nvSpPr>
        <p:spPr bwMode="auto">
          <a:xfrm flipV="1">
            <a:off x="1404938" y="3625850"/>
            <a:ext cx="442912" cy="515938"/>
          </a:xfrm>
          <a:prstGeom prst="line">
            <a:avLst/>
          </a:prstGeom>
          <a:noFill/>
          <a:ln w="20701">
            <a:solidFill>
              <a:srgbClr val="000000"/>
            </a:solidFill>
            <a:round/>
            <a:headEnd/>
            <a:tailEnd type="stealth" w="med" len="lg"/>
          </a:ln>
        </p:spPr>
        <p:txBody>
          <a:bodyPr/>
          <a:lstStyle/>
          <a:p>
            <a:endParaRPr lang="en-US"/>
          </a:p>
        </p:txBody>
      </p:sp>
      <p:sp>
        <p:nvSpPr>
          <p:cNvPr id="17436" name="Line 123"/>
          <p:cNvSpPr>
            <a:spLocks noChangeShapeType="1"/>
          </p:cNvSpPr>
          <p:nvPr/>
        </p:nvSpPr>
        <p:spPr bwMode="auto">
          <a:xfrm flipV="1">
            <a:off x="2078038" y="4183063"/>
            <a:ext cx="688975" cy="441325"/>
          </a:xfrm>
          <a:prstGeom prst="line">
            <a:avLst/>
          </a:prstGeom>
          <a:noFill/>
          <a:ln w="20701">
            <a:solidFill>
              <a:srgbClr val="000000"/>
            </a:solidFill>
            <a:round/>
            <a:headEnd/>
            <a:tailEnd type="stealth" w="med" len="lg"/>
          </a:ln>
        </p:spPr>
        <p:txBody>
          <a:bodyPr/>
          <a:lstStyle/>
          <a:p>
            <a:endParaRPr lang="en-US"/>
          </a:p>
        </p:txBody>
      </p:sp>
      <p:sp>
        <p:nvSpPr>
          <p:cNvPr id="17437" name="Line 124"/>
          <p:cNvSpPr>
            <a:spLocks noChangeShapeType="1"/>
          </p:cNvSpPr>
          <p:nvPr/>
        </p:nvSpPr>
        <p:spPr bwMode="auto">
          <a:xfrm flipV="1">
            <a:off x="2852738" y="4576763"/>
            <a:ext cx="717550" cy="474662"/>
          </a:xfrm>
          <a:prstGeom prst="line">
            <a:avLst/>
          </a:prstGeom>
          <a:noFill/>
          <a:ln w="20701">
            <a:solidFill>
              <a:srgbClr val="000000"/>
            </a:solidFill>
            <a:round/>
            <a:headEnd/>
            <a:tailEnd type="stealth" w="med" len="lg"/>
          </a:ln>
        </p:spPr>
        <p:txBody>
          <a:bodyPr/>
          <a:lstStyle/>
          <a:p>
            <a:endParaRPr lang="en-US"/>
          </a:p>
        </p:txBody>
      </p:sp>
      <p:sp>
        <p:nvSpPr>
          <p:cNvPr id="17438" name="Line 125"/>
          <p:cNvSpPr>
            <a:spLocks noChangeShapeType="1"/>
          </p:cNvSpPr>
          <p:nvPr/>
        </p:nvSpPr>
        <p:spPr bwMode="auto">
          <a:xfrm flipV="1">
            <a:off x="3906838" y="4756150"/>
            <a:ext cx="647700" cy="622300"/>
          </a:xfrm>
          <a:prstGeom prst="line">
            <a:avLst/>
          </a:prstGeom>
          <a:noFill/>
          <a:ln w="20701">
            <a:solidFill>
              <a:srgbClr val="000000"/>
            </a:solidFill>
            <a:round/>
            <a:headEnd/>
            <a:tailEnd type="stealth" w="med" len="lg"/>
          </a:ln>
        </p:spPr>
        <p:txBody>
          <a:bodyPr/>
          <a:lstStyle/>
          <a:p>
            <a:endParaRPr lang="en-US"/>
          </a:p>
        </p:txBody>
      </p:sp>
      <p:sp>
        <p:nvSpPr>
          <p:cNvPr id="17439" name="Line 126"/>
          <p:cNvSpPr>
            <a:spLocks noChangeShapeType="1"/>
          </p:cNvSpPr>
          <p:nvPr/>
        </p:nvSpPr>
        <p:spPr bwMode="auto">
          <a:xfrm flipV="1">
            <a:off x="5446713" y="5116513"/>
            <a:ext cx="469900" cy="417512"/>
          </a:xfrm>
          <a:prstGeom prst="line">
            <a:avLst/>
          </a:prstGeom>
          <a:noFill/>
          <a:ln w="20701">
            <a:solidFill>
              <a:srgbClr val="000000"/>
            </a:solidFill>
            <a:round/>
            <a:headEnd/>
            <a:tailEnd type="stealth" w="med" len="lg"/>
          </a:ln>
        </p:spPr>
        <p:txBody>
          <a:bodyPr/>
          <a:lstStyle/>
          <a:p>
            <a:endParaRPr lang="en-US"/>
          </a:p>
        </p:txBody>
      </p:sp>
      <p:sp>
        <p:nvSpPr>
          <p:cNvPr id="17440" name="Line 127"/>
          <p:cNvSpPr>
            <a:spLocks noChangeShapeType="1"/>
          </p:cNvSpPr>
          <p:nvPr/>
        </p:nvSpPr>
        <p:spPr bwMode="auto">
          <a:xfrm flipV="1">
            <a:off x="5875338" y="5468938"/>
            <a:ext cx="352425" cy="384175"/>
          </a:xfrm>
          <a:prstGeom prst="line">
            <a:avLst/>
          </a:prstGeom>
          <a:noFill/>
          <a:ln w="20701">
            <a:solidFill>
              <a:srgbClr val="000000"/>
            </a:solidFill>
            <a:round/>
            <a:headEnd/>
            <a:tailEnd type="stealth" w="med" len="lg"/>
          </a:ln>
        </p:spPr>
        <p:txBody>
          <a:bodyPr/>
          <a:lstStyle/>
          <a:p>
            <a:endParaRPr lang="en-US"/>
          </a:p>
        </p:txBody>
      </p:sp>
      <p:sp>
        <p:nvSpPr>
          <p:cNvPr id="17441" name="Line 128"/>
          <p:cNvSpPr>
            <a:spLocks noChangeShapeType="1"/>
          </p:cNvSpPr>
          <p:nvPr/>
        </p:nvSpPr>
        <p:spPr bwMode="auto">
          <a:xfrm flipH="1">
            <a:off x="1995488" y="2365375"/>
            <a:ext cx="368300" cy="614363"/>
          </a:xfrm>
          <a:prstGeom prst="line">
            <a:avLst/>
          </a:prstGeom>
          <a:noFill/>
          <a:ln w="41275">
            <a:solidFill>
              <a:srgbClr val="FFFFFF"/>
            </a:solidFill>
            <a:round/>
            <a:headEnd/>
            <a:tailEnd type="stealth" w="med" len="lg"/>
          </a:ln>
        </p:spPr>
        <p:txBody>
          <a:bodyPr/>
          <a:lstStyle/>
          <a:p>
            <a:endParaRPr lang="en-US"/>
          </a:p>
        </p:txBody>
      </p:sp>
      <p:sp>
        <p:nvSpPr>
          <p:cNvPr id="129" name="Slide Number Placeholder 128"/>
          <p:cNvSpPr>
            <a:spLocks noGrp="1"/>
          </p:cNvSpPr>
          <p:nvPr>
            <p:ph type="sldNum" sz="quarter" idx="12"/>
          </p:nvPr>
        </p:nvSpPr>
        <p:spPr/>
        <p:txBody>
          <a:bodyPr/>
          <a:lstStyle/>
          <a:p>
            <a:pPr>
              <a:defRPr/>
            </a:pPr>
            <a:fld id="{F94FB5B3-8A27-4684-BF22-36FFE7D13F01}" type="slidenum">
              <a:rPr lang="en-US" smtClean="0"/>
              <a:pPr>
                <a:defRPr/>
              </a:pPr>
              <a:t>4</a:t>
            </a:fld>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457200"/>
            <a:ext cx="8229600" cy="1219200"/>
          </a:xfrm>
        </p:spPr>
        <p:txBody>
          <a:bodyPr/>
          <a:lstStyle/>
          <a:p>
            <a:pPr eaLnBrk="1" hangingPunct="1"/>
            <a:r>
              <a:rPr lang="en-US" smtClean="0"/>
              <a:t>Neuse River Basin Statistics</a:t>
            </a:r>
          </a:p>
        </p:txBody>
      </p:sp>
      <p:sp>
        <p:nvSpPr>
          <p:cNvPr id="19458" name="Content Placeholder 2"/>
          <p:cNvSpPr>
            <a:spLocks noGrp="1"/>
          </p:cNvSpPr>
          <p:nvPr>
            <p:ph idx="1"/>
          </p:nvPr>
        </p:nvSpPr>
        <p:spPr>
          <a:xfrm>
            <a:off x="457200" y="2057400"/>
            <a:ext cx="8229600" cy="4419600"/>
          </a:xfrm>
        </p:spPr>
        <p:txBody>
          <a:bodyPr/>
          <a:lstStyle/>
          <a:p>
            <a:pPr eaLnBrk="1" hangingPunct="1">
              <a:lnSpc>
                <a:spcPct val="90000"/>
              </a:lnSpc>
            </a:pPr>
            <a:r>
              <a:rPr lang="en-US" sz="2800" dirty="0" smtClean="0"/>
              <a:t>6,200 square miles.</a:t>
            </a:r>
            <a:br>
              <a:rPr lang="en-US" sz="2800" dirty="0" smtClean="0"/>
            </a:br>
            <a:endParaRPr lang="en-US" sz="2800" dirty="0" smtClean="0"/>
          </a:p>
          <a:p>
            <a:pPr eaLnBrk="1" hangingPunct="1">
              <a:lnSpc>
                <a:spcPct val="90000"/>
              </a:lnSpc>
            </a:pPr>
            <a:r>
              <a:rPr lang="en-US" sz="2800" dirty="0" smtClean="0"/>
              <a:t>3,500 miles of fresh water streams.</a:t>
            </a:r>
            <a:br>
              <a:rPr lang="en-US" sz="2800" dirty="0" smtClean="0"/>
            </a:br>
            <a:endParaRPr lang="en-US" sz="2800" dirty="0" smtClean="0"/>
          </a:p>
          <a:p>
            <a:pPr eaLnBrk="1" hangingPunct="1">
              <a:lnSpc>
                <a:spcPct val="90000"/>
              </a:lnSpc>
            </a:pPr>
            <a:r>
              <a:rPr lang="en-US" sz="2800" dirty="0" smtClean="0"/>
              <a:t>200 miles long, Roxboro to the Pamlico Sound.</a:t>
            </a:r>
            <a:br>
              <a:rPr lang="en-US" sz="2800" dirty="0" smtClean="0"/>
            </a:br>
            <a:endParaRPr lang="en-US" sz="2800" dirty="0" smtClean="0"/>
          </a:p>
          <a:p>
            <a:pPr eaLnBrk="1" hangingPunct="1">
              <a:lnSpc>
                <a:spcPct val="90000"/>
              </a:lnSpc>
            </a:pPr>
            <a:r>
              <a:rPr lang="en-US" sz="2800" dirty="0" smtClean="0"/>
              <a:t>371,000 estuarine/saltwater acres.</a:t>
            </a:r>
            <a:br>
              <a:rPr lang="en-US" sz="2800" dirty="0" smtClean="0"/>
            </a:br>
            <a:endParaRPr lang="en-US" sz="2800" dirty="0" smtClean="0"/>
          </a:p>
          <a:p>
            <a:pPr eaLnBrk="1" hangingPunct="1">
              <a:lnSpc>
                <a:spcPct val="90000"/>
              </a:lnSpc>
            </a:pPr>
            <a:r>
              <a:rPr lang="en-US" sz="2800" dirty="0" smtClean="0"/>
              <a:t>Broad, shallow estuary with an average depth of 15 feet</a:t>
            </a:r>
            <a:r>
              <a:rPr lang="en-US" sz="2400" dirty="0" smtClean="0"/>
              <a:t>.</a:t>
            </a:r>
          </a:p>
          <a:p>
            <a:pPr eaLnBrk="1" hangingPunct="1">
              <a:lnSpc>
                <a:spcPct val="90000"/>
              </a:lnSpc>
            </a:pPr>
            <a:endParaRPr lang="en-US" sz="2800" dirty="0" smtClean="0"/>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sz="4000" smtClean="0"/>
              <a:t>1997 Neuse Rules</a:t>
            </a:r>
          </a:p>
        </p:txBody>
      </p:sp>
      <p:sp>
        <p:nvSpPr>
          <p:cNvPr id="20482" name="Content Placeholder 2"/>
          <p:cNvSpPr>
            <a:spLocks noGrp="1"/>
          </p:cNvSpPr>
          <p:nvPr>
            <p:ph idx="1"/>
          </p:nvPr>
        </p:nvSpPr>
        <p:spPr>
          <a:xfrm>
            <a:off x="457200" y="1600200"/>
            <a:ext cx="8229600" cy="4953000"/>
          </a:xfrm>
        </p:spPr>
        <p:txBody>
          <a:bodyPr/>
          <a:lstStyle/>
          <a:p>
            <a:pPr eaLnBrk="1" hangingPunct="1"/>
            <a:r>
              <a:rPr lang="en-US" sz="2200" smtClean="0"/>
              <a:t>Overall goal – 30% reduction in TN loading of the estuary from mean 1991-1995 baseline.</a:t>
            </a:r>
          </a:p>
          <a:p>
            <a:pPr eaLnBrk="1" hangingPunct="1"/>
            <a:r>
              <a:rPr lang="en-US" sz="2200" smtClean="0"/>
              <a:t>Goal established without a model to allocate TN among all sources.</a:t>
            </a:r>
          </a:p>
          <a:p>
            <a:pPr eaLnBrk="1" hangingPunct="1"/>
            <a:r>
              <a:rPr lang="en-US" sz="2200" smtClean="0"/>
              <a:t>Point sources: </a:t>
            </a:r>
          </a:p>
          <a:p>
            <a:pPr lvl="1" eaLnBrk="1" hangingPunct="1"/>
            <a:r>
              <a:rPr lang="en-US" sz="2000" smtClean="0"/>
              <a:t>Total point source TN allocation (Neuse Rules): 1,640,000 lbs.</a:t>
            </a:r>
          </a:p>
          <a:p>
            <a:pPr lvl="1" eaLnBrk="1" hangingPunct="1"/>
            <a:r>
              <a:rPr lang="en-US" sz="2000" smtClean="0"/>
              <a:t>Budget allocated among existing NPDES permit discharges.</a:t>
            </a:r>
          </a:p>
          <a:p>
            <a:pPr lvl="1" eaLnBrk="1" hangingPunct="1"/>
            <a:r>
              <a:rPr lang="en-US" sz="2000" smtClean="0"/>
              <a:t>Small point sources (permit flows &lt;0.5 mgd) have no TN limits. </a:t>
            </a:r>
          </a:p>
          <a:p>
            <a:pPr lvl="1" eaLnBrk="1" hangingPunct="1"/>
            <a:r>
              <a:rPr lang="en-US" sz="2000" smtClean="0"/>
              <a:t>DMRs measure compliance.</a:t>
            </a:r>
          </a:p>
          <a:p>
            <a:pPr eaLnBrk="1" hangingPunct="1"/>
            <a:r>
              <a:rPr lang="en-US" sz="2200" smtClean="0"/>
              <a:t>Non-point sources: </a:t>
            </a:r>
          </a:p>
          <a:p>
            <a:pPr lvl="1" eaLnBrk="1" hangingPunct="1"/>
            <a:r>
              <a:rPr lang="en-US" sz="2000" smtClean="0"/>
              <a:t>No allocation or budget by source.</a:t>
            </a:r>
          </a:p>
          <a:p>
            <a:pPr lvl="1" eaLnBrk="1" hangingPunct="1"/>
            <a:r>
              <a:rPr lang="en-US" sz="2000" smtClean="0"/>
              <a:t>BMPs, buffers, and MS4 programs in some, but not all locales.</a:t>
            </a:r>
          </a:p>
          <a:p>
            <a:pPr lvl="1" eaLnBrk="1" hangingPunct="1"/>
            <a:r>
              <a:rPr lang="en-US" sz="2000" smtClean="0"/>
              <a:t>Reductions in TN are not measured. </a:t>
            </a:r>
          </a:p>
          <a:p>
            <a:pPr eaLnBrk="1" hangingPunct="1"/>
            <a:r>
              <a:rPr lang="en-US" sz="2200" smtClean="0"/>
              <a:t>No trading allowed between point and non-point sources.</a:t>
            </a:r>
          </a:p>
          <a:p>
            <a:pPr lvl="1" eaLnBrk="1" hangingPunct="1">
              <a:buFont typeface="Arial" charset="0"/>
              <a:buNone/>
            </a:pPr>
            <a:endParaRPr lang="en-US" sz="2000" smtClean="0"/>
          </a:p>
          <a:p>
            <a:pPr lvl="1" eaLnBrk="1" hangingPunct="1">
              <a:buFont typeface="Arial" charset="0"/>
              <a:buNone/>
            </a:pPr>
            <a:endParaRPr lang="en-US" sz="2200" smtClean="0"/>
          </a:p>
          <a:p>
            <a:pPr eaLnBrk="1" hangingPunct="1"/>
            <a:endParaRPr lang="en-US" sz="2200" smtClean="0"/>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sz="3200" smtClean="0"/>
              <a:t>NRCA’s Role Under The Neuse Rules</a:t>
            </a:r>
          </a:p>
        </p:txBody>
      </p:sp>
      <p:sp>
        <p:nvSpPr>
          <p:cNvPr id="21506" name="Content Placeholder 2"/>
          <p:cNvSpPr>
            <a:spLocks noGrp="1"/>
          </p:cNvSpPr>
          <p:nvPr>
            <p:ph idx="1"/>
          </p:nvPr>
        </p:nvSpPr>
        <p:spPr/>
        <p:txBody>
          <a:bodyPr/>
          <a:lstStyle/>
          <a:p>
            <a:pPr eaLnBrk="1" hangingPunct="1"/>
            <a:r>
              <a:rPr lang="en-US" sz="2400" smtClean="0"/>
              <a:t>Holder of NPDES permit NCC000001 (1</a:t>
            </a:r>
            <a:r>
              <a:rPr lang="en-US" sz="2400" baseline="30000" smtClean="0"/>
              <a:t>st</a:t>
            </a:r>
            <a:r>
              <a:rPr lang="en-US" sz="2400" smtClean="0"/>
              <a:t> issued 1/01/2003) which consolidates TN allocation of all 20 members. </a:t>
            </a:r>
            <a:br>
              <a:rPr lang="en-US" sz="2400" smtClean="0"/>
            </a:br>
            <a:endParaRPr lang="en-US" sz="2400" smtClean="0"/>
          </a:p>
          <a:p>
            <a:pPr eaLnBrk="1" hangingPunct="1"/>
            <a:r>
              <a:rPr lang="en-US" sz="2400" smtClean="0"/>
              <a:t>NRCA members allowed to make annual transfers of TN within the total TN limit allocated in Permit NCC000001. </a:t>
            </a:r>
            <a:br>
              <a:rPr lang="en-US" sz="2400" smtClean="0"/>
            </a:br>
            <a:endParaRPr lang="en-US" sz="2400" smtClean="0"/>
          </a:p>
          <a:p>
            <a:pPr eaLnBrk="1" hangingPunct="1"/>
            <a:r>
              <a:rPr lang="en-US" sz="2400" smtClean="0"/>
              <a:t>Members exempted from compliance with their individual TN allocation  </a:t>
            </a:r>
            <a:r>
              <a:rPr lang="en-US" sz="2400" u="sng" smtClean="0"/>
              <a:t>if</a:t>
            </a:r>
            <a:r>
              <a:rPr lang="en-US" sz="2400" smtClean="0"/>
              <a:t>  NRCA complies with its allocation.</a:t>
            </a:r>
            <a:br>
              <a:rPr lang="en-US" sz="2400" smtClean="0"/>
            </a:br>
            <a:endParaRPr lang="en-US" sz="2400" smtClean="0"/>
          </a:p>
          <a:p>
            <a:pPr eaLnBrk="1" hangingPunct="1"/>
            <a:r>
              <a:rPr lang="en-US" sz="2400" smtClean="0"/>
              <a:t>Permit violations for </a:t>
            </a:r>
            <a:r>
              <a:rPr lang="en-US" sz="2400" u="sng" smtClean="0"/>
              <a:t>both</a:t>
            </a:r>
            <a:r>
              <a:rPr lang="en-US" sz="2400" smtClean="0"/>
              <a:t> the NRCA and any member exceeding its allocation, if NRCA allocation is exceeded. </a:t>
            </a:r>
          </a:p>
          <a:p>
            <a:pPr eaLnBrk="1" hangingPunct="1">
              <a:buFont typeface="Arial" charset="0"/>
              <a:buNone/>
            </a:pPr>
            <a:endParaRPr lang="en-US" sz="2400" smtClean="0"/>
          </a:p>
          <a:p>
            <a:pPr eaLnBrk="1" hangingPunct="1"/>
            <a:endParaRPr lang="en-US" sz="2400" smtClean="0">
              <a:solidFill>
                <a:srgbClr val="FF0000"/>
              </a:solidFill>
            </a:endParaRPr>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z="2800" smtClean="0"/>
              <a:t>NRCA’s Operational Procedures</a:t>
            </a:r>
          </a:p>
        </p:txBody>
      </p:sp>
      <p:sp>
        <p:nvSpPr>
          <p:cNvPr id="22530" name="Content Placeholder 2"/>
          <p:cNvSpPr>
            <a:spLocks noGrp="1"/>
          </p:cNvSpPr>
          <p:nvPr>
            <p:ph idx="1"/>
          </p:nvPr>
        </p:nvSpPr>
        <p:spPr>
          <a:xfrm>
            <a:off x="457200" y="1828800"/>
            <a:ext cx="8229600" cy="4572000"/>
          </a:xfrm>
        </p:spPr>
        <p:txBody>
          <a:bodyPr/>
          <a:lstStyle/>
          <a:p>
            <a:pPr eaLnBrk="1" hangingPunct="1"/>
            <a:r>
              <a:rPr lang="en-US" sz="2400" dirty="0" smtClean="0"/>
              <a:t>Members assessed penalty if their individual TN allocation is exceeded.</a:t>
            </a:r>
          </a:p>
          <a:p>
            <a:pPr eaLnBrk="1" hangingPunct="1"/>
            <a:r>
              <a:rPr lang="en-US" sz="2400" dirty="0" smtClean="0"/>
              <a:t>Up to 80% of penalty eligible for refund if timely correction of reason for </a:t>
            </a:r>
            <a:r>
              <a:rPr lang="en-US" sz="2400" dirty="0" err="1" smtClean="0"/>
              <a:t>exceedence</a:t>
            </a:r>
            <a:r>
              <a:rPr lang="en-US" sz="2400" dirty="0" smtClean="0"/>
              <a:t>.</a:t>
            </a:r>
          </a:p>
          <a:p>
            <a:pPr eaLnBrk="1" hangingPunct="1"/>
            <a:r>
              <a:rPr lang="en-US" sz="2400" dirty="0" smtClean="0"/>
              <a:t>Members able to lease or sell nitrogen allocation to other  members without NRCA approval.</a:t>
            </a:r>
          </a:p>
          <a:p>
            <a:pPr eaLnBrk="1" hangingPunct="1"/>
            <a:r>
              <a:rPr lang="en-US" sz="2400" dirty="0" smtClean="0"/>
              <a:t>Members cannot lease or sell nitrogen outside of the NRCA.</a:t>
            </a:r>
          </a:p>
          <a:p>
            <a:pPr eaLnBrk="1" hangingPunct="1"/>
            <a:r>
              <a:rPr lang="en-US" sz="2400" dirty="0" smtClean="0"/>
              <a:t>Members’ investment to reduce TN approximately $300,000,000. </a:t>
            </a:r>
          </a:p>
        </p:txBody>
      </p:sp>
      <p:sp>
        <p:nvSpPr>
          <p:cNvPr id="4" name="Slide Number Placeholder 3"/>
          <p:cNvSpPr>
            <a:spLocks noGrp="1"/>
          </p:cNvSpPr>
          <p:nvPr>
            <p:ph type="sldNum" sz="quarter" idx="12"/>
          </p:nvPr>
        </p:nvSpPr>
        <p:spPr/>
        <p:txBody>
          <a:bodyPr/>
          <a:lstStyle/>
          <a:p>
            <a:pPr>
              <a:defRPr/>
            </a:pPr>
            <a:fld id="{B4DE4847-A939-4176-88A5-6AEC0C8AFB0F}"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685800" y="838200"/>
            <a:ext cx="7543800" cy="1066800"/>
          </a:xfrm>
        </p:spPr>
        <p:txBody>
          <a:bodyPr/>
          <a:lstStyle/>
          <a:p>
            <a:pPr eaLnBrk="1" hangingPunct="1"/>
            <a:r>
              <a:rPr lang="en-US" sz="2800" dirty="0" smtClean="0"/>
              <a:t>Associations’ Nitrogen Reduction History</a:t>
            </a:r>
          </a:p>
        </p:txBody>
      </p:sp>
      <p:graphicFrame>
        <p:nvGraphicFramePr>
          <p:cNvPr id="5" name="Table 4"/>
          <p:cNvGraphicFramePr>
            <a:graphicFrameLocks noGrp="1"/>
          </p:cNvGraphicFramePr>
          <p:nvPr/>
        </p:nvGraphicFramePr>
        <p:xfrm>
          <a:off x="533399" y="2198624"/>
          <a:ext cx="8229601" cy="3592574"/>
        </p:xfrm>
        <a:graphic>
          <a:graphicData uri="http://schemas.openxmlformats.org/drawingml/2006/table">
            <a:tbl>
              <a:tblPr/>
              <a:tblGrid>
                <a:gridCol w="911192"/>
                <a:gridCol w="1745382"/>
                <a:gridCol w="2181726"/>
                <a:gridCol w="1822383"/>
                <a:gridCol w="1568918"/>
              </a:tblGrid>
              <a:tr h="322811">
                <a:tc>
                  <a:txBody>
                    <a:bodyPr/>
                    <a:lstStyle/>
                    <a:p>
                      <a:pPr algn="ctr" fontAlgn="b"/>
                      <a:r>
                        <a:rPr lang="en-US" sz="1800" b="0" i="0" u="none" strike="noStrike" dirty="0">
                          <a:solidFill>
                            <a:srgbClr val="000000"/>
                          </a:solidFill>
                          <a:latin typeface="Arial"/>
                        </a:rPr>
                        <a:t>Year</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Estuary TN </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Average Daily Flow</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Average Estuary </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Neuse Basin </a:t>
                      </a:r>
                    </a:p>
                  </a:txBody>
                  <a:tcPr marL="7133" marR="7133" marT="7133" marB="0" anchor="b">
                    <a:lnL>
                      <a:noFill/>
                    </a:lnL>
                    <a:lnR>
                      <a:noFill/>
                    </a:lnR>
                    <a:lnT>
                      <a:noFill/>
                    </a:lnT>
                    <a:lnB>
                      <a:noFill/>
                    </a:lnB>
                  </a:tcPr>
                </a:tc>
              </a:tr>
              <a:tr h="322811">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Delivery (Lbs.)</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(gallons/day)</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TN Delivery</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Population</a:t>
                      </a:r>
                    </a:p>
                  </a:txBody>
                  <a:tcPr marL="7133" marR="7133" marT="7133" marB="0" anchor="b">
                    <a:lnL>
                      <a:noFill/>
                    </a:lnL>
                    <a:lnR>
                      <a:noFill/>
                    </a:lnR>
                    <a:lnT>
                      <a:noFill/>
                    </a:lnT>
                    <a:lnB>
                      <a:noFill/>
                    </a:lnB>
                  </a:tcPr>
                </a:tc>
              </a:tr>
              <a:tr h="322811">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c>
                  <a:txBody>
                    <a:bodyPr/>
                    <a:lstStyle/>
                    <a:p>
                      <a:pPr algn="l"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Conc. (mg/L)</a:t>
                      </a:r>
                    </a:p>
                  </a:txBody>
                  <a:tcPr marL="7133" marR="7133" marT="7133" marB="0" anchor="b">
                    <a:lnL>
                      <a:noFill/>
                    </a:lnL>
                    <a:lnR>
                      <a:noFill/>
                    </a:lnR>
                    <a:lnT>
                      <a:noFill/>
                    </a:lnT>
                    <a:lnB>
                      <a:noFill/>
                    </a:lnB>
                  </a:tcPr>
                </a:tc>
                <a:tc>
                  <a:txBody>
                    <a:bodyPr/>
                    <a:lstStyle/>
                    <a:p>
                      <a:pPr algn="l"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r>
              <a:tr h="310315">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c>
                  <a:txBody>
                    <a:bodyPr/>
                    <a:lstStyle/>
                    <a:p>
                      <a:pPr algn="l"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l"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r>
              <a:tr h="322811">
                <a:tc>
                  <a:txBody>
                    <a:bodyPr/>
                    <a:lstStyle/>
                    <a:p>
                      <a:pPr algn="ctr" fontAlgn="b"/>
                      <a:r>
                        <a:rPr lang="en-US" sz="1800" b="0" i="0" u="none" strike="noStrike" dirty="0">
                          <a:solidFill>
                            <a:srgbClr val="000000"/>
                          </a:solidFill>
                          <a:latin typeface="Arial"/>
                        </a:rPr>
                        <a:t>1995</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1,784,000</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80,000,000</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7.3</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 1,100,000</a:t>
                      </a:r>
                    </a:p>
                  </a:txBody>
                  <a:tcPr marL="7133" marR="7133" marT="7133" marB="0" anchor="b">
                    <a:lnL>
                      <a:noFill/>
                    </a:lnL>
                    <a:lnR>
                      <a:noFill/>
                    </a:lnR>
                    <a:lnT>
                      <a:noFill/>
                    </a:lnT>
                    <a:lnB>
                      <a:noFill/>
                    </a:lnB>
                  </a:tcPr>
                </a:tc>
              </a:tr>
              <a:tr h="310315">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r>
              <a:tr h="310315">
                <a:tc>
                  <a:txBody>
                    <a:bodyPr/>
                    <a:lstStyle/>
                    <a:p>
                      <a:pPr algn="ctr" fontAlgn="b"/>
                      <a:r>
                        <a:rPr lang="en-US" sz="1800" b="0" i="0" u="none" strike="noStrike" dirty="0">
                          <a:solidFill>
                            <a:srgbClr val="000000"/>
                          </a:solidFill>
                          <a:latin typeface="Arial"/>
                        </a:rPr>
                        <a:t>2000</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1,055,000</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83,000,000</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4.2</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1,320,790</a:t>
                      </a:r>
                    </a:p>
                  </a:txBody>
                  <a:tcPr marL="7133" marR="7133" marT="7133" marB="0" anchor="b">
                    <a:lnL>
                      <a:noFill/>
                    </a:lnL>
                    <a:lnR>
                      <a:noFill/>
                    </a:lnR>
                    <a:lnT>
                      <a:noFill/>
                    </a:lnT>
                    <a:lnB>
                      <a:noFill/>
                    </a:lnB>
                  </a:tcPr>
                </a:tc>
              </a:tr>
              <a:tr h="310315">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r>
              <a:tr h="322811">
                <a:tc>
                  <a:txBody>
                    <a:bodyPr/>
                    <a:lstStyle/>
                    <a:p>
                      <a:pPr algn="ctr" fontAlgn="b"/>
                      <a:r>
                        <a:rPr lang="en-US" sz="1800" b="0" i="0" u="none" strike="noStrike" dirty="0">
                          <a:solidFill>
                            <a:srgbClr val="000000"/>
                          </a:solidFill>
                          <a:latin typeface="Arial"/>
                        </a:rPr>
                        <a:t>2010</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584,000</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102,000,000</a:t>
                      </a:r>
                    </a:p>
                  </a:txBody>
                  <a:tcPr marL="7133" marR="7133" marT="7133" marB="0" anchor="b">
                    <a:lnL>
                      <a:noFill/>
                    </a:lnL>
                    <a:lnR>
                      <a:noFill/>
                    </a:lnR>
                    <a:lnT>
                      <a:noFill/>
                    </a:lnT>
                    <a:lnB>
                      <a:noFill/>
                    </a:lnB>
                  </a:tcPr>
                </a:tc>
                <a:tc>
                  <a:txBody>
                    <a:bodyPr/>
                    <a:lstStyle/>
                    <a:p>
                      <a:pPr algn="ctr" fontAlgn="b"/>
                      <a:r>
                        <a:rPr lang="en-US" sz="1800" b="0" i="0" u="none" strike="noStrike" dirty="0">
                          <a:solidFill>
                            <a:srgbClr val="000000"/>
                          </a:solidFill>
                          <a:latin typeface="Arial"/>
                        </a:rPr>
                        <a:t>1.9</a:t>
                      </a:r>
                    </a:p>
                  </a:txBody>
                  <a:tcPr marL="7133" marR="7133" marT="7133" marB="0" anchor="b">
                    <a:lnL>
                      <a:noFill/>
                    </a:lnL>
                    <a:lnR>
                      <a:noFill/>
                    </a:lnR>
                    <a:lnT>
                      <a:noFill/>
                    </a:lnT>
                    <a:lnB>
                      <a:noFill/>
                    </a:lnB>
                  </a:tcPr>
                </a:tc>
                <a:tc>
                  <a:txBody>
                    <a:bodyPr/>
                    <a:lstStyle/>
                    <a:p>
                      <a:pPr algn="ctr" fontAlgn="b"/>
                      <a:r>
                        <a:rPr lang="en-US" sz="1800" b="0" i="0" u="none" strike="noStrike">
                          <a:solidFill>
                            <a:srgbClr val="000000"/>
                          </a:solidFill>
                          <a:latin typeface="Arial"/>
                        </a:rPr>
                        <a:t>1,687,463</a:t>
                      </a:r>
                    </a:p>
                  </a:txBody>
                  <a:tcPr marL="7133" marR="7133" marT="7133" marB="0" anchor="b">
                    <a:lnL>
                      <a:noFill/>
                    </a:lnL>
                    <a:lnR>
                      <a:noFill/>
                    </a:lnR>
                    <a:lnT>
                      <a:noFill/>
                    </a:lnT>
                    <a:lnB>
                      <a:noFill/>
                    </a:lnB>
                  </a:tcPr>
                </a:tc>
              </a:tr>
              <a:tr h="310315">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c>
                  <a:txBody>
                    <a:bodyPr/>
                    <a:lstStyle/>
                    <a:p>
                      <a:pPr algn="ctr" fontAlgn="b"/>
                      <a:endParaRPr lang="en-US" sz="1800" b="0" i="0" u="none" strike="noStrike">
                        <a:solidFill>
                          <a:srgbClr val="000000"/>
                        </a:solidFill>
                        <a:latin typeface="Arial"/>
                      </a:endParaRPr>
                    </a:p>
                  </a:txBody>
                  <a:tcPr marL="7133" marR="7133" marT="7133" marB="0" anchor="b">
                    <a:lnL>
                      <a:noFill/>
                    </a:lnL>
                    <a:lnR>
                      <a:noFill/>
                    </a:lnR>
                    <a:lnT>
                      <a:noFill/>
                    </a:lnT>
                    <a:lnB>
                      <a:noFill/>
                    </a:lnB>
                  </a:tcPr>
                </a:tc>
              </a:tr>
              <a:tr h="426944">
                <a:tc gridSpan="4">
                  <a:txBody>
                    <a:bodyPr/>
                    <a:lstStyle/>
                    <a:p>
                      <a:pPr algn="l" fontAlgn="b"/>
                      <a:r>
                        <a:rPr lang="en-US" sz="1800" b="0" i="0" u="none" strike="noStrike" dirty="0">
                          <a:solidFill>
                            <a:srgbClr val="000000"/>
                          </a:solidFill>
                          <a:latin typeface="Arial"/>
                        </a:rPr>
                        <a:t>** TN reduction of approx. 70% with a population increase &gt; 50%.</a:t>
                      </a:r>
                    </a:p>
                  </a:txBody>
                  <a:tcPr marL="7133" marR="7133" marT="7133"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800" b="0" i="0" u="none" strike="noStrike" dirty="0">
                        <a:solidFill>
                          <a:srgbClr val="000000"/>
                        </a:solidFill>
                        <a:latin typeface="Arial"/>
                      </a:endParaRPr>
                    </a:p>
                  </a:txBody>
                  <a:tcPr marL="7133" marR="7133" marT="7133" marB="0" anchor="b">
                    <a:lnL>
                      <a:noFill/>
                    </a:lnL>
                    <a:lnR>
                      <a:noFill/>
                    </a:lnR>
                    <a:lnT>
                      <a:noFill/>
                    </a:lnT>
                    <a:lnB>
                      <a:noFill/>
                    </a:lnB>
                  </a:tcPr>
                </a:tc>
              </a:tr>
            </a:tbl>
          </a:graphicData>
        </a:graphic>
      </p:graphicFrame>
      <p:sp>
        <p:nvSpPr>
          <p:cNvPr id="4" name="Slide Number Placeholder 3"/>
          <p:cNvSpPr>
            <a:spLocks noGrp="1"/>
          </p:cNvSpPr>
          <p:nvPr>
            <p:ph type="sldNum" sz="quarter" idx="12"/>
          </p:nvPr>
        </p:nvSpPr>
        <p:spPr/>
        <p:txBody>
          <a:bodyPr/>
          <a:lstStyle/>
          <a:p>
            <a:pPr>
              <a:defRPr/>
            </a:pPr>
            <a:fld id="{1E59DF02-C134-49FC-A415-C8E937B911AC}"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1340</TotalTime>
  <Words>651</Words>
  <Application>Microsoft Office PowerPoint</Application>
  <PresentationFormat>On-screen Show (4:3)</PresentationFormat>
  <Paragraphs>183</Paragraphs>
  <Slides>15</Slides>
  <Notes>2</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Point Source Perspective  Progress of Neuse Nutrient Management Strategy   January 12, 2012 EMC Meeting</vt:lpstr>
      <vt:lpstr>Lower Neuse Basin Association (LNBA)®</vt:lpstr>
      <vt:lpstr>Neuse River Compliance Association (NRCA)®</vt:lpstr>
      <vt:lpstr>Neuse River Basin</vt:lpstr>
      <vt:lpstr>Neuse River Basin Statistics</vt:lpstr>
      <vt:lpstr>1997 Neuse Rules</vt:lpstr>
      <vt:lpstr>NRCA’s Role Under The Neuse Rules</vt:lpstr>
      <vt:lpstr>NRCA’s Operational Procedures</vt:lpstr>
      <vt:lpstr>Associations’ Nitrogen Reduction History</vt:lpstr>
      <vt:lpstr>NRCA Member Reuse Programs (2010)</vt:lpstr>
      <vt:lpstr>Slide 11</vt:lpstr>
      <vt:lpstr>Slide 12</vt:lpstr>
      <vt:lpstr>Research Indicates Little Progress has been Achieved</vt:lpstr>
      <vt:lpstr>Neuse Basin Opportunities and Needs</vt:lpstr>
      <vt:lpstr>Questions/Comments     Daniel F. McLawhorn, Chair,  dan.mclawhorn@raleighnc.gov ,  919.831.6560 Haywood Phthisic, Executive Director,  hmp3rd@aol.com,  919.796.8049 H. Glenn Dunn, Attorney, hgdunn@poynerspruill.com,  919.783.6400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Point Source Perspective on the Effectiveness of the Neuse Nutrient Management Strategy</dc:title>
  <dc:creator>Haywood Phthisic</dc:creator>
  <cp:lastModifiedBy>lois_thomas</cp:lastModifiedBy>
  <cp:revision>131</cp:revision>
  <cp:lastPrinted>2011-12-13T20:52:35Z</cp:lastPrinted>
  <dcterms:created xsi:type="dcterms:W3CDTF">2011-11-18T14:04:09Z</dcterms:created>
  <dcterms:modified xsi:type="dcterms:W3CDTF">2012-01-09T15:45:26Z</dcterms:modified>
</cp:coreProperties>
</file>