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2"/>
    <p:sldId id="259" r:id="rId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6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596E01D-3A31-4F7B-BD53-ECE70661E6E3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1060651-E3F2-4FA3-83B7-BB31B24037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AE94E3C-3916-44C3-85F6-E25AA4384038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8535B9E-DA22-4EE8-BAA4-65DC317709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965576" y="8832851"/>
            <a:ext cx="30511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840" tIns="45920" rIns="91840" bIns="45920" anchor="b"/>
          <a:lstStyle/>
          <a:p>
            <a:pPr algn="r" defTabSz="915937"/>
            <a:fld id="{26176458-7637-4048-8199-6C84E8EB5C7A}" type="slidenum">
              <a:rPr lang="en-US" sz="1200"/>
              <a:pPr algn="r" defTabSz="915937"/>
              <a:t>1</a:t>
            </a:fld>
            <a:endParaRPr lang="en-US" sz="1200" dirty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202" tIns="46102" rIns="92202" bIns="46102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965577" y="8832852"/>
            <a:ext cx="30511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835" tIns="45917" rIns="91835" bIns="45917" anchor="b"/>
          <a:lstStyle/>
          <a:p>
            <a:pPr algn="r" defTabSz="915886"/>
            <a:fld id="{26176458-7637-4048-8199-6C84E8EB5C7A}" type="slidenum">
              <a:rPr lang="en-US" sz="1200"/>
              <a:pPr algn="r" defTabSz="915886"/>
              <a:t>2</a:t>
            </a:fld>
            <a:endParaRPr lang="en-US" sz="1200" dirty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197" tIns="46100" rIns="92197" bIns="46100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642C4-A80D-4EC0-A156-C2CCA289E31D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32581-4D4E-4457-A47E-B9C0C6B0A4B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3AF601BB-17F7-429A-A51B-B4A938C801A6}" type="slidenum">
              <a:rPr lang="en-US" sz="1400">
                <a:solidFill>
                  <a:srgbClr val="000099"/>
                </a:solidFill>
              </a:rPr>
              <a:pPr algn="r"/>
              <a:t>1</a:t>
            </a:fld>
            <a:endParaRPr lang="en-US" sz="1400">
              <a:solidFill>
                <a:srgbClr val="000099"/>
              </a:solidFill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609600"/>
            <a:ext cx="8610600" cy="91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0099"/>
                </a:solidFill>
                <a:latin typeface="Arial" pitchFamily="34" charset="0"/>
              </a:rPr>
              <a:t>Questions From July 2013 EMC Meeting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600200"/>
            <a:ext cx="8534400" cy="491648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2200" b="1" i="1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Dr. Thomas Starr, Chairman, North Carolina Science Advisory Board (SAB)</a:t>
            </a:r>
          </a:p>
          <a:p>
            <a:endParaRPr lang="en-US" sz="2400" b="1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Was the recommended acceptable ambient level (AAL) based on new data or a change in methodology?</a:t>
            </a:r>
          </a:p>
          <a:p>
            <a:endParaRPr lang="en-US" sz="2400" b="1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Did the SAB consider deposition and ingestion of arsenic in developing its recommendation for the AAL?</a:t>
            </a:r>
          </a:p>
          <a:p>
            <a:endParaRPr lang="en-US" sz="2400" b="1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Is the SAB work peer reviewed?</a:t>
            </a:r>
          </a:p>
          <a:p>
            <a:endParaRPr lang="en-US" sz="2400" b="1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  <a:p>
            <a:pPr marL="342900" lvl="1" indent="-342900">
              <a:buNone/>
            </a:pPr>
            <a:r>
              <a:rPr lang="en-US" sz="2200" b="1" i="1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Lori Cherry, Division of Air Quality</a:t>
            </a:r>
          </a:p>
          <a:p>
            <a:pPr marL="342900" lvl="1" indent="-342900">
              <a:buFontTx/>
              <a:buChar char="•"/>
            </a:pPr>
            <a:endParaRPr lang="en-US" sz="2200" b="1" i="1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Will the EPA re-evaluation consider ingestion pathways through groundwater, surface water, and the like?</a:t>
            </a:r>
          </a:p>
          <a:p>
            <a:endParaRPr lang="en-US" sz="2400" b="1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  <a:p>
            <a:pPr lvl="2"/>
            <a:endParaRPr lang="en-US" sz="1800" b="1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3AF601BB-17F7-429A-A51B-B4A938C801A6}" type="slidenum">
              <a:rPr lang="en-US" sz="1400">
                <a:solidFill>
                  <a:srgbClr val="000099"/>
                </a:solidFill>
              </a:rPr>
              <a:pPr algn="r"/>
              <a:t>2</a:t>
            </a:fld>
            <a:endParaRPr lang="en-US" sz="1400">
              <a:solidFill>
                <a:srgbClr val="000099"/>
              </a:solidFill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609600"/>
            <a:ext cx="8610600" cy="91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0099"/>
                </a:solidFill>
                <a:latin typeface="Arial" pitchFamily="34" charset="0"/>
              </a:rPr>
              <a:t>Questions From July 2013 EMC Meeting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143000"/>
            <a:ext cx="8534400" cy="4916488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200" b="1" i="1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200" b="1" i="1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Kathy </a:t>
            </a:r>
            <a:r>
              <a:rPr lang="en-US" sz="2200" b="1" i="1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Stecker, Division of Water Resources</a:t>
            </a:r>
          </a:p>
          <a:p>
            <a:endParaRPr lang="en-US" sz="2400" b="1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Has DWR looked at arsenic in NC surface waters or fish?</a:t>
            </a:r>
          </a:p>
          <a:p>
            <a:pPr>
              <a:buNone/>
            </a:pPr>
            <a:endParaRPr lang="en-US" sz="2400" b="1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10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6972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117</Words>
  <Application>Microsoft Office PowerPoint</Application>
  <PresentationFormat>On-screen Show (4:3)</PresentationFormat>
  <Paragraphs>21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Questions From July 2013 EMC Meeting</vt:lpstr>
      <vt:lpstr>Questions From July 2013 EMC Meeting</vt:lpstr>
    </vt:vector>
  </TitlesOfParts>
  <Company>DENR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Joelle Burleson</dc:creator>
  <cp:lastModifiedBy>Joelle Burleson</cp:lastModifiedBy>
  <cp:revision>22</cp:revision>
  <dcterms:created xsi:type="dcterms:W3CDTF">2013-11-05T14:35:13Z</dcterms:created>
  <dcterms:modified xsi:type="dcterms:W3CDTF">2013-11-08T18:43:08Z</dcterms:modified>
</cp:coreProperties>
</file>